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59" r:id="rId4"/>
    <p:sldId id="262" r:id="rId5"/>
    <p:sldId id="263" r:id="rId6"/>
    <p:sldId id="264" r:id="rId7"/>
    <p:sldId id="265" r:id="rId8"/>
    <p:sldId id="261" r:id="rId9"/>
    <p:sldId id="266" r:id="rId10"/>
    <p:sldId id="267" r:id="rId11"/>
    <p:sldId id="257" r:id="rId12"/>
    <p:sldId id="270" r:id="rId13"/>
    <p:sldId id="269" r:id="rId14"/>
    <p:sldId id="271" r:id="rId15"/>
    <p:sldId id="268" r:id="rId16"/>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55664-EC0A-407D-AA23-ABA13973ADA1}" v="45" dt="2021-11-01T12:43:03.1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0" d="100"/>
          <a:sy n="80" d="100"/>
        </p:scale>
        <p:origin x="-84" y="-6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54958-C559-4C96-88C9-9F47B1F4E585}" type="datetimeFigureOut">
              <a:rPr lang="da-DK" smtClean="0"/>
              <a:t>26-12-2021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83583A-0D62-4B51-846D-178B4619AF94}" type="slidenum">
              <a:rPr lang="da-DK" smtClean="0"/>
              <a:t>‹nr.›</a:t>
            </a:fld>
            <a:endParaRPr lang="da-DK"/>
          </a:p>
        </p:txBody>
      </p:sp>
    </p:spTree>
    <p:extLst>
      <p:ext uri="{BB962C8B-B14F-4D97-AF65-F5344CB8AC3E}">
        <p14:creationId xmlns:p14="http://schemas.microsoft.com/office/powerpoint/2010/main" val="1666321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9A9F61D-D081-409C-850E-E848388F3EB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xmlns="" id="{88F90488-C2DF-48E7-86E5-0620FB5FC3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xmlns="" id="{0B4AC776-D177-4DD9-8E72-94D40B8B751A}"/>
              </a:ext>
            </a:extLst>
          </p:cNvPr>
          <p:cNvSpPr>
            <a:spLocks noGrp="1"/>
          </p:cNvSpPr>
          <p:nvPr>
            <p:ph type="dt" sz="half" idx="10"/>
          </p:nvPr>
        </p:nvSpPr>
        <p:spPr/>
        <p:txBody>
          <a:bodyPr/>
          <a:lstStyle/>
          <a:p>
            <a:fld id="{509CF9B3-9565-48A8-84C8-CD5983645DB0}" type="datetime1">
              <a:rPr lang="da-DK" smtClean="0"/>
              <a:t>26-12-2021</a:t>
            </a:fld>
            <a:endParaRPr lang="da-DK" dirty="0"/>
          </a:p>
        </p:txBody>
      </p:sp>
      <p:sp>
        <p:nvSpPr>
          <p:cNvPr id="5" name="Pladsholder til sidefod 4">
            <a:extLst>
              <a:ext uri="{FF2B5EF4-FFF2-40B4-BE49-F238E27FC236}">
                <a16:creationId xmlns:a16="http://schemas.microsoft.com/office/drawing/2014/main" xmlns="" id="{45ECE893-ABB1-432D-B97F-CB254728418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xmlns="" id="{528F4EEF-E9B9-49B8-9FAB-AADF9B86285E}"/>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373598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2D95EC7-6DE8-40AA-88E4-DD71BFA194CE}"/>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621AE239-22D3-4F21-910A-EEA9E6763C8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BD02F673-05B9-4778-A068-AACC898C7C43}"/>
              </a:ext>
            </a:extLst>
          </p:cNvPr>
          <p:cNvSpPr>
            <a:spLocks noGrp="1"/>
          </p:cNvSpPr>
          <p:nvPr>
            <p:ph type="dt" sz="half" idx="10"/>
          </p:nvPr>
        </p:nvSpPr>
        <p:spPr/>
        <p:txBody>
          <a:bodyPr/>
          <a:lstStyle/>
          <a:p>
            <a:fld id="{22EF9B06-13C8-41A1-8A41-D3A15D946CFE}" type="datetime1">
              <a:rPr lang="da-DK" smtClean="0"/>
              <a:t>26-12-2021</a:t>
            </a:fld>
            <a:endParaRPr lang="da-DK" dirty="0"/>
          </a:p>
        </p:txBody>
      </p:sp>
      <p:sp>
        <p:nvSpPr>
          <p:cNvPr id="5" name="Pladsholder til sidefod 4">
            <a:extLst>
              <a:ext uri="{FF2B5EF4-FFF2-40B4-BE49-F238E27FC236}">
                <a16:creationId xmlns:a16="http://schemas.microsoft.com/office/drawing/2014/main" xmlns="" id="{ADB4638A-4C43-4E71-B530-52C57D93E00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xmlns="" id="{FBC5ADA3-5077-4888-83E3-A6F53BA5212B}"/>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308534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xmlns="" id="{45487CD9-3B01-47EE-9290-0691C4172989}"/>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xmlns="" id="{67A9065E-6CA4-4D39-BAAF-03A4B0781457}"/>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373E1B4C-F6D0-4234-AEC9-30F810761599}"/>
              </a:ext>
            </a:extLst>
          </p:cNvPr>
          <p:cNvSpPr>
            <a:spLocks noGrp="1"/>
          </p:cNvSpPr>
          <p:nvPr>
            <p:ph type="dt" sz="half" idx="10"/>
          </p:nvPr>
        </p:nvSpPr>
        <p:spPr/>
        <p:txBody>
          <a:bodyPr/>
          <a:lstStyle/>
          <a:p>
            <a:fld id="{6667931A-812E-482E-9DFF-FD1C3E5DD434}" type="datetime1">
              <a:rPr lang="da-DK" smtClean="0"/>
              <a:t>26-12-2021</a:t>
            </a:fld>
            <a:endParaRPr lang="da-DK" dirty="0"/>
          </a:p>
        </p:txBody>
      </p:sp>
      <p:sp>
        <p:nvSpPr>
          <p:cNvPr id="5" name="Pladsholder til sidefod 4">
            <a:extLst>
              <a:ext uri="{FF2B5EF4-FFF2-40B4-BE49-F238E27FC236}">
                <a16:creationId xmlns:a16="http://schemas.microsoft.com/office/drawing/2014/main" xmlns="" id="{077DDC11-A823-4C4E-90D6-F1E4523329DF}"/>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xmlns="" id="{272ECA74-A58E-408E-990F-5C3622C9BBF6}"/>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170888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41D28AA-45C7-4846-8A2A-DE1186D2548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E3C6A661-34B2-48F2-AC34-76F99A0BE08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2D2644AA-B71D-4693-A469-BB4E579BBA00}"/>
              </a:ext>
            </a:extLst>
          </p:cNvPr>
          <p:cNvSpPr>
            <a:spLocks noGrp="1"/>
          </p:cNvSpPr>
          <p:nvPr>
            <p:ph type="dt" sz="half" idx="10"/>
          </p:nvPr>
        </p:nvSpPr>
        <p:spPr/>
        <p:txBody>
          <a:bodyPr/>
          <a:lstStyle/>
          <a:p>
            <a:fld id="{FBCDAB26-A6CB-4A08-9F6F-90858A41CAA4}" type="datetime1">
              <a:rPr lang="da-DK" smtClean="0"/>
              <a:t>26-12-2021</a:t>
            </a:fld>
            <a:endParaRPr lang="da-DK" dirty="0"/>
          </a:p>
        </p:txBody>
      </p:sp>
      <p:sp>
        <p:nvSpPr>
          <p:cNvPr id="5" name="Pladsholder til sidefod 4">
            <a:extLst>
              <a:ext uri="{FF2B5EF4-FFF2-40B4-BE49-F238E27FC236}">
                <a16:creationId xmlns:a16="http://schemas.microsoft.com/office/drawing/2014/main" xmlns="" id="{2390426A-B50F-4637-B70E-411B30998BAD}"/>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xmlns="" id="{4919C5AD-1764-4DC9-87DA-758CF1616CD9}"/>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130135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52D9D3D-F3D7-4230-8DBE-FDCA8BDE1FD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xmlns="" id="{737A4787-5601-4AC2-86BA-BC5AA5BC0B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xmlns="" id="{B2700B10-0271-4CB6-8C4F-5FBFEE8BF9B7}"/>
              </a:ext>
            </a:extLst>
          </p:cNvPr>
          <p:cNvSpPr>
            <a:spLocks noGrp="1"/>
          </p:cNvSpPr>
          <p:nvPr>
            <p:ph type="dt" sz="half" idx="10"/>
          </p:nvPr>
        </p:nvSpPr>
        <p:spPr/>
        <p:txBody>
          <a:bodyPr/>
          <a:lstStyle/>
          <a:p>
            <a:fld id="{55B8BAE5-C325-4063-B4AC-73F61F5F87EE}" type="datetime1">
              <a:rPr lang="da-DK" smtClean="0"/>
              <a:t>26-12-2021</a:t>
            </a:fld>
            <a:endParaRPr lang="da-DK" dirty="0"/>
          </a:p>
        </p:txBody>
      </p:sp>
      <p:sp>
        <p:nvSpPr>
          <p:cNvPr id="5" name="Pladsholder til sidefod 4">
            <a:extLst>
              <a:ext uri="{FF2B5EF4-FFF2-40B4-BE49-F238E27FC236}">
                <a16:creationId xmlns:a16="http://schemas.microsoft.com/office/drawing/2014/main" xmlns="" id="{EE7BC869-D43A-40DB-AE8B-85E689D9ACB2}"/>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xmlns="" id="{D69A673D-9668-4BBF-A52B-995857F8883B}"/>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222693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808B306-F604-48BE-B788-03930C92B97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73E44F7B-D8F8-4288-98CC-AA524189DB07}"/>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xmlns="" id="{40E809C5-9003-4118-98EE-9628F559B8D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xmlns="" id="{E90EE609-C118-4AFE-8222-BDFD4269F684}"/>
              </a:ext>
            </a:extLst>
          </p:cNvPr>
          <p:cNvSpPr>
            <a:spLocks noGrp="1"/>
          </p:cNvSpPr>
          <p:nvPr>
            <p:ph type="dt" sz="half" idx="10"/>
          </p:nvPr>
        </p:nvSpPr>
        <p:spPr/>
        <p:txBody>
          <a:bodyPr/>
          <a:lstStyle/>
          <a:p>
            <a:fld id="{1E41DDC8-CAA8-4DF9-94A9-2A1293845D27}" type="datetime1">
              <a:rPr lang="da-DK" smtClean="0"/>
              <a:t>26-12-2021</a:t>
            </a:fld>
            <a:endParaRPr lang="da-DK" dirty="0"/>
          </a:p>
        </p:txBody>
      </p:sp>
      <p:sp>
        <p:nvSpPr>
          <p:cNvPr id="6" name="Pladsholder til sidefod 5">
            <a:extLst>
              <a:ext uri="{FF2B5EF4-FFF2-40B4-BE49-F238E27FC236}">
                <a16:creationId xmlns:a16="http://schemas.microsoft.com/office/drawing/2014/main" xmlns="" id="{772364D9-20A4-40ED-BF03-FCE8ACFF335E}"/>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xmlns="" id="{2B2CD7F2-1512-41F0-9590-44C36F203973}"/>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124463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BD395AE-8AB7-4508-BFA3-EBA28364175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88D92A28-5A39-4841-91B4-DFC85ADF6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xmlns="" id="{EDC0BB5A-6F5C-478E-930C-DF8D69DF8F3D}"/>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xmlns="" id="{0B44431F-ADB7-43C0-B485-E62D5EAA20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xmlns="" id="{A21531A4-8CAD-478E-AE4C-20879C9B1A0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xmlns="" id="{856C4C5B-96E5-4C53-89DB-2B6828FF600C}"/>
              </a:ext>
            </a:extLst>
          </p:cNvPr>
          <p:cNvSpPr>
            <a:spLocks noGrp="1"/>
          </p:cNvSpPr>
          <p:nvPr>
            <p:ph type="dt" sz="half" idx="10"/>
          </p:nvPr>
        </p:nvSpPr>
        <p:spPr/>
        <p:txBody>
          <a:bodyPr/>
          <a:lstStyle/>
          <a:p>
            <a:fld id="{34D2878A-CB79-44AC-8D9E-E0E305F13BC9}" type="datetime1">
              <a:rPr lang="da-DK" smtClean="0"/>
              <a:t>26-12-2021</a:t>
            </a:fld>
            <a:endParaRPr lang="da-DK" dirty="0"/>
          </a:p>
        </p:txBody>
      </p:sp>
      <p:sp>
        <p:nvSpPr>
          <p:cNvPr id="8" name="Pladsholder til sidefod 7">
            <a:extLst>
              <a:ext uri="{FF2B5EF4-FFF2-40B4-BE49-F238E27FC236}">
                <a16:creationId xmlns:a16="http://schemas.microsoft.com/office/drawing/2014/main" xmlns="" id="{702B1D2F-C423-4962-A1A6-0C2CD1DD8E9C}"/>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xmlns="" id="{CDEF8804-9978-40C6-A40E-2DBC1F7E4E3C}"/>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341509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DAC96E-1220-497C-BB3E-322F3A1A8A00}"/>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xmlns="" id="{DA6ED7C9-945F-4755-9053-1E01B9DBC742}"/>
              </a:ext>
            </a:extLst>
          </p:cNvPr>
          <p:cNvSpPr>
            <a:spLocks noGrp="1"/>
          </p:cNvSpPr>
          <p:nvPr>
            <p:ph type="dt" sz="half" idx="10"/>
          </p:nvPr>
        </p:nvSpPr>
        <p:spPr/>
        <p:txBody>
          <a:bodyPr/>
          <a:lstStyle/>
          <a:p>
            <a:fld id="{D5601EAE-513A-4FA4-BB0E-FAFD7C0781D0}" type="datetime1">
              <a:rPr lang="da-DK" smtClean="0"/>
              <a:t>26-12-2021</a:t>
            </a:fld>
            <a:endParaRPr lang="da-DK" dirty="0"/>
          </a:p>
        </p:txBody>
      </p:sp>
      <p:sp>
        <p:nvSpPr>
          <p:cNvPr id="4" name="Pladsholder til sidefod 3">
            <a:extLst>
              <a:ext uri="{FF2B5EF4-FFF2-40B4-BE49-F238E27FC236}">
                <a16:creationId xmlns:a16="http://schemas.microsoft.com/office/drawing/2014/main" xmlns="" id="{0CCB29CF-6B8F-4E89-B1E5-1C805B4EA0FD}"/>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xmlns="" id="{3D33823C-F32C-4FEB-A167-58CE537E50DC}"/>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336054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xmlns="" id="{3F6667A3-6FDB-4E93-8153-FAD94311FB50}"/>
              </a:ext>
            </a:extLst>
          </p:cNvPr>
          <p:cNvSpPr>
            <a:spLocks noGrp="1"/>
          </p:cNvSpPr>
          <p:nvPr>
            <p:ph type="dt" sz="half" idx="10"/>
          </p:nvPr>
        </p:nvSpPr>
        <p:spPr/>
        <p:txBody>
          <a:bodyPr/>
          <a:lstStyle/>
          <a:p>
            <a:fld id="{3879BC11-DD65-42C0-9A34-0D040F70F30F}" type="datetime1">
              <a:rPr lang="da-DK" smtClean="0"/>
              <a:t>26-12-2021</a:t>
            </a:fld>
            <a:endParaRPr lang="da-DK" dirty="0"/>
          </a:p>
        </p:txBody>
      </p:sp>
      <p:sp>
        <p:nvSpPr>
          <p:cNvPr id="3" name="Pladsholder til sidefod 2">
            <a:extLst>
              <a:ext uri="{FF2B5EF4-FFF2-40B4-BE49-F238E27FC236}">
                <a16:creationId xmlns:a16="http://schemas.microsoft.com/office/drawing/2014/main" xmlns="" id="{8EDFEFF1-A8ED-4A69-B90D-9DA79E685212}"/>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xmlns="" id="{B38B9625-14D8-4E4E-BC6B-00255E03AD9C}"/>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146320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59804C2-40FB-4E3C-8FFA-FB316849163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115431E5-60C2-45FD-BC25-C40072361A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xmlns="" id="{70602071-CAC9-4F69-9186-0A2F3D3A8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3DA0AD29-024B-403F-AD23-44AEB1EB0F21}"/>
              </a:ext>
            </a:extLst>
          </p:cNvPr>
          <p:cNvSpPr>
            <a:spLocks noGrp="1"/>
          </p:cNvSpPr>
          <p:nvPr>
            <p:ph type="dt" sz="half" idx="10"/>
          </p:nvPr>
        </p:nvSpPr>
        <p:spPr/>
        <p:txBody>
          <a:bodyPr/>
          <a:lstStyle/>
          <a:p>
            <a:fld id="{344F7A92-51CE-40F8-A386-E22166E17387}" type="datetime1">
              <a:rPr lang="da-DK" smtClean="0"/>
              <a:t>26-12-2021</a:t>
            </a:fld>
            <a:endParaRPr lang="da-DK" dirty="0"/>
          </a:p>
        </p:txBody>
      </p:sp>
      <p:sp>
        <p:nvSpPr>
          <p:cNvPr id="6" name="Pladsholder til sidefod 5">
            <a:extLst>
              <a:ext uri="{FF2B5EF4-FFF2-40B4-BE49-F238E27FC236}">
                <a16:creationId xmlns:a16="http://schemas.microsoft.com/office/drawing/2014/main" xmlns="" id="{B093A53B-94A2-4319-BB05-7E99396015CB}"/>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xmlns="" id="{4637FC8F-402D-427D-BE6A-E1D11AB74171}"/>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222733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EA6D06-4813-4508-9B30-3029B888503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xmlns="" id="{B8CADD6A-3533-4466-8567-3E681AF51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xmlns="" id="{1D63A97D-1823-45B8-BC11-9E6EC6DDC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xmlns="" id="{B077FA27-8141-455C-ABB8-C571C499B0AD}"/>
              </a:ext>
            </a:extLst>
          </p:cNvPr>
          <p:cNvSpPr>
            <a:spLocks noGrp="1"/>
          </p:cNvSpPr>
          <p:nvPr>
            <p:ph type="dt" sz="half" idx="10"/>
          </p:nvPr>
        </p:nvSpPr>
        <p:spPr/>
        <p:txBody>
          <a:bodyPr/>
          <a:lstStyle/>
          <a:p>
            <a:fld id="{386752F8-15F4-4617-ADC4-668DB240E126}" type="datetime1">
              <a:rPr lang="da-DK" smtClean="0"/>
              <a:t>26-12-2021</a:t>
            </a:fld>
            <a:endParaRPr lang="da-DK" dirty="0"/>
          </a:p>
        </p:txBody>
      </p:sp>
      <p:sp>
        <p:nvSpPr>
          <p:cNvPr id="6" name="Pladsholder til sidefod 5">
            <a:extLst>
              <a:ext uri="{FF2B5EF4-FFF2-40B4-BE49-F238E27FC236}">
                <a16:creationId xmlns:a16="http://schemas.microsoft.com/office/drawing/2014/main" xmlns="" id="{80A1F40F-5BA5-4EC2-AF8C-643E25A16C03}"/>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xmlns="" id="{9B30262B-0612-47E6-9A38-6E70AF978B73}"/>
              </a:ext>
            </a:extLst>
          </p:cNvPr>
          <p:cNvSpPr>
            <a:spLocks noGrp="1"/>
          </p:cNvSpPr>
          <p:nvPr>
            <p:ph type="sldNum" sz="quarter" idx="12"/>
          </p:nvPr>
        </p:nvSpPr>
        <p:spPr/>
        <p:txBody>
          <a:bodyPr/>
          <a:lstStyle/>
          <a:p>
            <a:fld id="{A1D71BAD-95BD-429A-9799-311340C558BF}" type="slidenum">
              <a:rPr lang="da-DK" smtClean="0"/>
              <a:t>‹nr.›</a:t>
            </a:fld>
            <a:endParaRPr lang="da-DK" dirty="0"/>
          </a:p>
        </p:txBody>
      </p:sp>
    </p:spTree>
    <p:extLst>
      <p:ext uri="{BB962C8B-B14F-4D97-AF65-F5344CB8AC3E}">
        <p14:creationId xmlns:p14="http://schemas.microsoft.com/office/powerpoint/2010/main" val="170507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xmlns="" id="{2088C831-7E14-4039-A07C-0CA1A8ECD8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xmlns="" id="{78628C6A-0152-4DAC-BF02-E686F0E80C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1EB247BD-F4CF-4F8D-AEB7-19296BC31B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E7442B-5BE3-4CE8-8697-8D3F1E10BA9F}" type="datetime1">
              <a:rPr lang="da-DK" smtClean="0"/>
              <a:t>26-12-2021</a:t>
            </a:fld>
            <a:endParaRPr lang="da-DK" dirty="0"/>
          </a:p>
        </p:txBody>
      </p:sp>
      <p:sp>
        <p:nvSpPr>
          <p:cNvPr id="5" name="Pladsholder til sidefod 4">
            <a:extLst>
              <a:ext uri="{FF2B5EF4-FFF2-40B4-BE49-F238E27FC236}">
                <a16:creationId xmlns:a16="http://schemas.microsoft.com/office/drawing/2014/main" xmlns="" id="{CEA94F7D-2A21-4901-86EB-CE629EB4D4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xmlns="" id="{C9442C0E-6480-45B3-A77E-657E69E74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D71BAD-95BD-429A-9799-311340C558BF}" type="slidenum">
              <a:rPr lang="da-DK" smtClean="0"/>
              <a:t>‹nr.›</a:t>
            </a:fld>
            <a:endParaRPr lang="da-DK" dirty="0"/>
          </a:p>
        </p:txBody>
      </p:sp>
    </p:spTree>
    <p:extLst>
      <p:ext uri="{BB962C8B-B14F-4D97-AF65-F5344CB8AC3E}">
        <p14:creationId xmlns:p14="http://schemas.microsoft.com/office/powerpoint/2010/main" val="1827727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https://apps.aalborgkommune.dk/AkMailSignatur/AkMailsignatur_Standard.jp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https://apps.aalborgkommune.dk/AkMailSignatur/AkMailsignatur_Standard.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https://apps.aalborgkommune.dk/AkMailSignatur/AkMailsignatur_Standard.jpg"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udendørs, natur, plante&#10;&#10;Automatisk genereret beskrivelse">
            <a:extLst>
              <a:ext uri="{FF2B5EF4-FFF2-40B4-BE49-F238E27FC236}">
                <a16:creationId xmlns:a16="http://schemas.microsoft.com/office/drawing/2014/main" xmlns="" id="{3BAC441D-7371-4B1D-A241-848543658D86}"/>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rot="5400000">
            <a:off x="3024188" y="-3024186"/>
            <a:ext cx="6143626" cy="12192002"/>
          </a:xfrm>
          <a:prstGeom prst="rect">
            <a:avLst/>
          </a:prstGeom>
        </p:spPr>
      </p:pic>
      <p:sp>
        <p:nvSpPr>
          <p:cNvPr id="2" name="Titel 1">
            <a:extLst>
              <a:ext uri="{FF2B5EF4-FFF2-40B4-BE49-F238E27FC236}">
                <a16:creationId xmlns:a16="http://schemas.microsoft.com/office/drawing/2014/main" xmlns="" id="{9B596715-4C87-4295-850A-9DF419D736D7}"/>
              </a:ext>
            </a:extLst>
          </p:cNvPr>
          <p:cNvSpPr>
            <a:spLocks noGrp="1"/>
          </p:cNvSpPr>
          <p:nvPr>
            <p:ph type="ctrTitle"/>
          </p:nvPr>
        </p:nvSpPr>
        <p:spPr/>
        <p:txBody>
          <a:bodyPr/>
          <a:lstStyle/>
          <a:p>
            <a:r>
              <a:rPr lang="da-DK" dirty="0"/>
              <a:t>Team Vandløb</a:t>
            </a:r>
          </a:p>
        </p:txBody>
      </p:sp>
      <p:sp>
        <p:nvSpPr>
          <p:cNvPr id="3" name="Undertitel 2">
            <a:extLst>
              <a:ext uri="{FF2B5EF4-FFF2-40B4-BE49-F238E27FC236}">
                <a16:creationId xmlns:a16="http://schemas.microsoft.com/office/drawing/2014/main" xmlns="" id="{37F419DF-10E2-4149-AAE4-E83A5CF9B2C4}"/>
              </a:ext>
            </a:extLst>
          </p:cNvPr>
          <p:cNvSpPr>
            <a:spLocks noGrp="1"/>
          </p:cNvSpPr>
          <p:nvPr>
            <p:ph type="subTitle" idx="1"/>
          </p:nvPr>
        </p:nvSpPr>
        <p:spPr/>
        <p:txBody>
          <a:bodyPr/>
          <a:lstStyle/>
          <a:p>
            <a:r>
              <a:rPr lang="da-DK" dirty="0"/>
              <a:t>Orientering af S W Smith</a:t>
            </a:r>
          </a:p>
        </p:txBody>
      </p:sp>
      <p:sp>
        <p:nvSpPr>
          <p:cNvPr id="4" name="Pladsholder til slidenummer 3">
            <a:extLst>
              <a:ext uri="{FF2B5EF4-FFF2-40B4-BE49-F238E27FC236}">
                <a16:creationId xmlns:a16="http://schemas.microsoft.com/office/drawing/2014/main" xmlns="" id="{4047081F-A98C-459B-91B2-9AA6604CE145}"/>
              </a:ext>
            </a:extLst>
          </p:cNvPr>
          <p:cNvSpPr>
            <a:spLocks noGrp="1"/>
          </p:cNvSpPr>
          <p:nvPr>
            <p:ph type="sldNum" sz="quarter" idx="12"/>
          </p:nvPr>
        </p:nvSpPr>
        <p:spPr/>
        <p:txBody>
          <a:bodyPr/>
          <a:lstStyle/>
          <a:p>
            <a:fld id="{A1D71BAD-95BD-429A-9799-311340C558BF}" type="slidenum">
              <a:rPr lang="da-DK" smtClean="0"/>
              <a:t>1</a:t>
            </a:fld>
            <a:endParaRPr lang="da-DK" dirty="0"/>
          </a:p>
        </p:txBody>
      </p:sp>
      <p:pic>
        <p:nvPicPr>
          <p:cNvPr id="1026" name="Picture 2">
            <a:extLst>
              <a:ext uri="{FF2B5EF4-FFF2-40B4-BE49-F238E27FC236}">
                <a16:creationId xmlns:a16="http://schemas.microsoft.com/office/drawing/2014/main" xmlns="" id="{31F4EC28-E668-47AD-A0BE-14AC972CF60F}"/>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87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træ, udendørs, vandløb, natur&#10;&#10;Automatisk genereret beskrivelse">
            <a:extLst>
              <a:ext uri="{FF2B5EF4-FFF2-40B4-BE49-F238E27FC236}">
                <a16:creationId xmlns:a16="http://schemas.microsoft.com/office/drawing/2014/main" xmlns="" id="{FB89E324-AC2B-4B0F-B3E1-8A8CF5C53CC5}"/>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AEF2B515-8C9A-427F-A0DC-A1A68E4056BE}"/>
              </a:ext>
            </a:extLst>
          </p:cNvPr>
          <p:cNvSpPr>
            <a:spLocks noGrp="1"/>
          </p:cNvSpPr>
          <p:nvPr>
            <p:ph type="title"/>
          </p:nvPr>
        </p:nvSpPr>
        <p:spPr/>
        <p:txBody>
          <a:bodyPr/>
          <a:lstStyle/>
          <a:p>
            <a:r>
              <a:rPr lang="da-DK" dirty="0"/>
              <a:t>Det kræver tilladelse:</a:t>
            </a:r>
          </a:p>
        </p:txBody>
      </p:sp>
      <p:sp>
        <p:nvSpPr>
          <p:cNvPr id="6" name="Pladsholder til slidenummer 5">
            <a:extLst>
              <a:ext uri="{FF2B5EF4-FFF2-40B4-BE49-F238E27FC236}">
                <a16:creationId xmlns:a16="http://schemas.microsoft.com/office/drawing/2014/main" xmlns="" id="{B974F054-34F4-4135-A4A0-D446617D65E1}"/>
              </a:ext>
            </a:extLst>
          </p:cNvPr>
          <p:cNvSpPr>
            <a:spLocks noGrp="1"/>
          </p:cNvSpPr>
          <p:nvPr>
            <p:ph type="sldNum" sz="quarter" idx="12"/>
          </p:nvPr>
        </p:nvSpPr>
        <p:spPr/>
        <p:txBody>
          <a:bodyPr/>
          <a:lstStyle/>
          <a:p>
            <a:fld id="{A1D71BAD-95BD-429A-9799-311340C558BF}" type="slidenum">
              <a:rPr lang="da-DK" smtClean="0"/>
              <a:t>10</a:t>
            </a:fld>
            <a:endParaRPr lang="da-DK" dirty="0"/>
          </a:p>
        </p:txBody>
      </p:sp>
      <p:sp>
        <p:nvSpPr>
          <p:cNvPr id="5" name="Tekstfelt 4">
            <a:extLst>
              <a:ext uri="{FF2B5EF4-FFF2-40B4-BE49-F238E27FC236}">
                <a16:creationId xmlns:a16="http://schemas.microsoft.com/office/drawing/2014/main" xmlns="" id="{5AFC6B02-AD8E-4A26-B7B8-4665740F6667}"/>
              </a:ext>
            </a:extLst>
          </p:cNvPr>
          <p:cNvSpPr txBox="1"/>
          <p:nvPr/>
        </p:nvSpPr>
        <p:spPr>
          <a:xfrm>
            <a:off x="1042332" y="1690688"/>
            <a:ext cx="6094602" cy="4539512"/>
          </a:xfrm>
          <a:prstGeom prst="rect">
            <a:avLst/>
          </a:prstGeom>
          <a:noFill/>
        </p:spPr>
        <p:txBody>
          <a:bodyPr wrap="square">
            <a:spAutoFit/>
          </a:bodyPr>
          <a:lstStyle/>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nedsive regnvand i faskiner.</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lede regnvand til dræn, brønd, grøft eller vandløb.</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bortlede vand fra et vandløb eller forandre vandstanden.</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ændre eller regulere et vandløb.</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ændre eller anlægge broer, overkørsler over vandløbet el. lign.</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at etablere nye vandløb, dræn, pumpesystemer mv.</a:t>
            </a:r>
          </a:p>
        </p:txBody>
      </p:sp>
      <p:pic>
        <p:nvPicPr>
          <p:cNvPr id="7" name="Picture 2">
            <a:extLst>
              <a:ext uri="{FF2B5EF4-FFF2-40B4-BE49-F238E27FC236}">
                <a16:creationId xmlns:a16="http://schemas.microsoft.com/office/drawing/2014/main" xmlns="" id="{7C61EAA2-5F6B-4542-A70D-B790C5948DF9}"/>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80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udendørs, vandløb, natur&#10;&#10;Automatisk genereret beskrivelse">
            <a:extLst>
              <a:ext uri="{FF2B5EF4-FFF2-40B4-BE49-F238E27FC236}">
                <a16:creationId xmlns:a16="http://schemas.microsoft.com/office/drawing/2014/main" xmlns="" id="{DD4F9675-58EB-4961-8F7C-5AF94DA2C4E9}"/>
              </a:ext>
            </a:extLst>
          </p:cNvPr>
          <p:cNvPicPr>
            <a:picLocks noChangeAspect="1"/>
          </p:cNvPicPr>
          <p:nvPr/>
        </p:nvPicPr>
        <p:blipFill>
          <a:blip r:embed="rId2">
            <a:alphaModFix amt="55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2637BEE5-02FC-4C3C-A848-3A08DC09A3B8}"/>
              </a:ext>
            </a:extLst>
          </p:cNvPr>
          <p:cNvSpPr>
            <a:spLocks noGrp="1"/>
          </p:cNvSpPr>
          <p:nvPr>
            <p:ph type="title"/>
          </p:nvPr>
        </p:nvSpPr>
        <p:spPr/>
        <p:txBody>
          <a:bodyPr/>
          <a:lstStyle/>
          <a:p>
            <a:r>
              <a:rPr lang="da-DK" dirty="0"/>
              <a:t>Løsning</a:t>
            </a:r>
          </a:p>
        </p:txBody>
      </p:sp>
      <p:sp>
        <p:nvSpPr>
          <p:cNvPr id="3" name="Pladsholder til indhold 2">
            <a:extLst>
              <a:ext uri="{FF2B5EF4-FFF2-40B4-BE49-F238E27FC236}">
                <a16:creationId xmlns:a16="http://schemas.microsoft.com/office/drawing/2014/main" xmlns="" id="{F34EC021-B8B7-40BD-9E88-AA1F2278FD3C}"/>
              </a:ext>
            </a:extLst>
          </p:cNvPr>
          <p:cNvSpPr>
            <a:spLocks noGrp="1"/>
          </p:cNvSpPr>
          <p:nvPr>
            <p:ph idx="1"/>
          </p:nvPr>
        </p:nvSpPr>
        <p:spPr/>
        <p:txBody>
          <a:bodyPr/>
          <a:lstStyle/>
          <a:p>
            <a:r>
              <a:rPr lang="da-DK" dirty="0"/>
              <a:t>Grundejer foreninger kan/bør i samarbejde antage konsulent til at udarbejde en løsning. Afvandingsplan, tilladelser, omkostninger.</a:t>
            </a:r>
          </a:p>
          <a:p>
            <a:r>
              <a:rPr lang="da-DK" dirty="0"/>
              <a:t>Kommune laver ikke opsøgende arbejde.</a:t>
            </a:r>
          </a:p>
          <a:p>
            <a:r>
              <a:rPr lang="da-DK" dirty="0"/>
              <a:t>Kommune må ikke fungere som rådgiver. </a:t>
            </a:r>
          </a:p>
          <a:p>
            <a:pPr marL="0" indent="0">
              <a:buNone/>
            </a:pPr>
            <a:endParaRPr lang="da-DK" dirty="0"/>
          </a:p>
        </p:txBody>
      </p:sp>
      <p:sp>
        <p:nvSpPr>
          <p:cNvPr id="4" name="Pladsholder til slidenummer 3">
            <a:extLst>
              <a:ext uri="{FF2B5EF4-FFF2-40B4-BE49-F238E27FC236}">
                <a16:creationId xmlns:a16="http://schemas.microsoft.com/office/drawing/2014/main" xmlns="" id="{E0C46D45-AA03-4224-BBA6-A0615D39CAE4}"/>
              </a:ext>
            </a:extLst>
          </p:cNvPr>
          <p:cNvSpPr>
            <a:spLocks noGrp="1"/>
          </p:cNvSpPr>
          <p:nvPr>
            <p:ph type="sldNum" sz="quarter" idx="12"/>
          </p:nvPr>
        </p:nvSpPr>
        <p:spPr/>
        <p:txBody>
          <a:bodyPr/>
          <a:lstStyle/>
          <a:p>
            <a:fld id="{A1D71BAD-95BD-429A-9799-311340C558BF}" type="slidenum">
              <a:rPr lang="da-DK" smtClean="0"/>
              <a:t>11</a:t>
            </a:fld>
            <a:endParaRPr lang="da-DK" dirty="0"/>
          </a:p>
        </p:txBody>
      </p:sp>
      <p:pic>
        <p:nvPicPr>
          <p:cNvPr id="5" name="Picture 2">
            <a:extLst>
              <a:ext uri="{FF2B5EF4-FFF2-40B4-BE49-F238E27FC236}">
                <a16:creationId xmlns:a16="http://schemas.microsoft.com/office/drawing/2014/main" xmlns="" id="{41BC119E-62AD-4B17-BA39-C719D1C93A33}"/>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79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udendørs, vandløb, natur&#10;&#10;Automatisk genereret beskrivelse">
            <a:extLst>
              <a:ext uri="{FF2B5EF4-FFF2-40B4-BE49-F238E27FC236}">
                <a16:creationId xmlns:a16="http://schemas.microsoft.com/office/drawing/2014/main" xmlns="" id="{7C32405D-31CE-4C91-97B1-13D8F8E1CEC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CF58B6E6-68E1-4929-89F8-9124EF6A14F1}"/>
              </a:ext>
            </a:extLst>
          </p:cNvPr>
          <p:cNvSpPr>
            <a:spLocks noGrp="1"/>
          </p:cNvSpPr>
          <p:nvPr>
            <p:ph type="title"/>
          </p:nvPr>
        </p:nvSpPr>
        <p:spPr/>
        <p:txBody>
          <a:bodyPr>
            <a:noAutofit/>
          </a:bodyPr>
          <a:lstStyle/>
          <a:p>
            <a:r>
              <a:rPr lang="da-DK" sz="2800" dirty="0"/>
              <a:t>Naturgenopretning i Hals mose sag nr. 2021-060652</a:t>
            </a:r>
            <a:r>
              <a:rPr lang="da-DK" sz="3200" dirty="0"/>
              <a:t/>
            </a:r>
            <a:br>
              <a:rPr lang="da-DK" sz="3200" dirty="0"/>
            </a:br>
            <a:endParaRPr lang="da-DK" sz="3200" dirty="0"/>
          </a:p>
        </p:txBody>
      </p:sp>
      <p:sp>
        <p:nvSpPr>
          <p:cNvPr id="3" name="Pladsholder til indhold 2">
            <a:extLst>
              <a:ext uri="{FF2B5EF4-FFF2-40B4-BE49-F238E27FC236}">
                <a16:creationId xmlns:a16="http://schemas.microsoft.com/office/drawing/2014/main" xmlns="" id="{074F93F1-A7B3-45E2-8092-1889DEEDB40B}"/>
              </a:ext>
            </a:extLst>
          </p:cNvPr>
          <p:cNvSpPr>
            <a:spLocks noGrp="1"/>
          </p:cNvSpPr>
          <p:nvPr>
            <p:ph idx="1"/>
          </p:nvPr>
        </p:nvSpPr>
        <p:spPr/>
        <p:txBody>
          <a:bodyPr/>
          <a:lstStyle/>
          <a:p>
            <a:r>
              <a:rPr lang="da-DK" dirty="0">
                <a:effectLst/>
                <a:ea typeface="Calibri" panose="020F0502020204030204" pitchFamily="34" charset="0"/>
              </a:rPr>
              <a:t>Projektet går ud på at genskabe den naturlige hydrologi i området og tage nogle lavbundsområder ud af drift, så der er en CO2 gevinst også. De hæver vandstanden i projektområdet ved at etablere nogle tærskler i de private vandløb. Der er i projektet nogle afværgeforanstaltninger i form af nye vandløb samt oprensning af nogle vandløb der ligger i yderkanten af projektet. Ifølge ansøgningen vil projektet ikke påvirke de omkringliggende matrikler. Så derfor vil mit svar være, at der ikke vil være en påvirkning af området vest for Strandvejen. Ifølge ansøgningen vil der ikke være nogen påvirkning af Koldkær bæk.</a:t>
            </a:r>
          </a:p>
          <a:p>
            <a:endParaRPr lang="da-DK" dirty="0"/>
          </a:p>
        </p:txBody>
      </p:sp>
      <p:sp>
        <p:nvSpPr>
          <p:cNvPr id="4" name="Pladsholder til slidenummer 3">
            <a:extLst>
              <a:ext uri="{FF2B5EF4-FFF2-40B4-BE49-F238E27FC236}">
                <a16:creationId xmlns:a16="http://schemas.microsoft.com/office/drawing/2014/main" xmlns="" id="{C4B3DCE3-9B3E-46EE-A3EE-92CF66115E59}"/>
              </a:ext>
            </a:extLst>
          </p:cNvPr>
          <p:cNvSpPr>
            <a:spLocks noGrp="1"/>
          </p:cNvSpPr>
          <p:nvPr>
            <p:ph type="sldNum" sz="quarter" idx="12"/>
          </p:nvPr>
        </p:nvSpPr>
        <p:spPr/>
        <p:txBody>
          <a:bodyPr/>
          <a:lstStyle/>
          <a:p>
            <a:fld id="{A1D71BAD-95BD-429A-9799-311340C558BF}" type="slidenum">
              <a:rPr lang="da-DK" smtClean="0"/>
              <a:t>12</a:t>
            </a:fld>
            <a:endParaRPr lang="da-DK" dirty="0"/>
          </a:p>
        </p:txBody>
      </p:sp>
      <p:pic>
        <p:nvPicPr>
          <p:cNvPr id="5" name="Picture 2">
            <a:extLst>
              <a:ext uri="{FF2B5EF4-FFF2-40B4-BE49-F238E27FC236}">
                <a16:creationId xmlns:a16="http://schemas.microsoft.com/office/drawing/2014/main" xmlns="" id="{B7F4BF19-B9B4-4965-B42F-6D36AF286CB9}"/>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35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xmlns="" id="{F902B6BB-5E04-4C0D-AD7E-29AF349ECE36}"/>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ladsholder til indhold 4">
            <a:extLst>
              <a:ext uri="{FF2B5EF4-FFF2-40B4-BE49-F238E27FC236}">
                <a16:creationId xmlns:a16="http://schemas.microsoft.com/office/drawing/2014/main" xmlns="" id="{3A68560D-C0BD-476F-8951-0621E7C99C56}"/>
              </a:ext>
            </a:extLst>
          </p:cNvPr>
          <p:cNvPicPr>
            <a:picLocks noGrp="1" noChangeAspect="1"/>
          </p:cNvPicPr>
          <p:nvPr>
            <p:ph idx="1"/>
          </p:nvPr>
        </p:nvPicPr>
        <p:blipFill>
          <a:blip r:embed="rId3"/>
          <a:stretch>
            <a:fillRect/>
          </a:stretch>
        </p:blipFill>
        <p:spPr>
          <a:xfrm>
            <a:off x="1880681" y="457200"/>
            <a:ext cx="8430638" cy="5943600"/>
          </a:xfrm>
          <a:prstGeom prst="rect">
            <a:avLst/>
          </a:prstGeom>
        </p:spPr>
      </p:pic>
      <p:sp>
        <p:nvSpPr>
          <p:cNvPr id="6" name="Pladsholder til slidenummer 5">
            <a:extLst>
              <a:ext uri="{FF2B5EF4-FFF2-40B4-BE49-F238E27FC236}">
                <a16:creationId xmlns:a16="http://schemas.microsoft.com/office/drawing/2014/main" xmlns="" id="{C8E7C491-8E8C-400D-8849-F60EC2550715}"/>
              </a:ext>
            </a:extLst>
          </p:cNvPr>
          <p:cNvSpPr>
            <a:spLocks noGrp="1"/>
          </p:cNvSpPr>
          <p:nvPr>
            <p:ph type="sldNum" sz="quarter" idx="12"/>
          </p:nvPr>
        </p:nvSpPr>
        <p:spPr/>
        <p:txBody>
          <a:bodyPr/>
          <a:lstStyle/>
          <a:p>
            <a:fld id="{A1D71BAD-95BD-429A-9799-311340C558BF}" type="slidenum">
              <a:rPr lang="da-DK" smtClean="0"/>
              <a:t>13</a:t>
            </a:fld>
            <a:endParaRPr lang="da-DK" dirty="0"/>
          </a:p>
        </p:txBody>
      </p:sp>
    </p:spTree>
    <p:extLst>
      <p:ext uri="{BB962C8B-B14F-4D97-AF65-F5344CB8AC3E}">
        <p14:creationId xmlns:p14="http://schemas.microsoft.com/office/powerpoint/2010/main" val="3316058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ladsholder til indhold 9" descr="Et billede, der indeholder træ, udendørs, natur, vandfald&#10;&#10;Automatisk genereret beskrivelse">
            <a:extLst>
              <a:ext uri="{FF2B5EF4-FFF2-40B4-BE49-F238E27FC236}">
                <a16:creationId xmlns:a16="http://schemas.microsoft.com/office/drawing/2014/main" xmlns="" id="{918C6013-0754-4C85-B1A0-01CC0F1CE5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3006724" y="-3006724"/>
            <a:ext cx="6178551" cy="12192001"/>
          </a:xfrm>
        </p:spPr>
      </p:pic>
      <p:pic>
        <p:nvPicPr>
          <p:cNvPr id="7" name="Picture 2">
            <a:extLst>
              <a:ext uri="{FF2B5EF4-FFF2-40B4-BE49-F238E27FC236}">
                <a16:creationId xmlns:a16="http://schemas.microsoft.com/office/drawing/2014/main" xmlns="" id="{27A2124B-5559-49EE-9F56-555224403619}"/>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a:extLst>
              <a:ext uri="{FF2B5EF4-FFF2-40B4-BE49-F238E27FC236}">
                <a16:creationId xmlns:a16="http://schemas.microsoft.com/office/drawing/2014/main" xmlns="" id="{1072AF7F-EE3C-4893-B3E8-19D2BCF90B35}"/>
              </a:ext>
            </a:extLst>
          </p:cNvPr>
          <p:cNvSpPr>
            <a:spLocks noGrp="1"/>
          </p:cNvSpPr>
          <p:nvPr>
            <p:ph type="title"/>
          </p:nvPr>
        </p:nvSpPr>
        <p:spPr/>
        <p:txBody>
          <a:bodyPr/>
          <a:lstStyle/>
          <a:p>
            <a:r>
              <a:rPr lang="da-DK" dirty="0"/>
              <a:t>Spørgsmål..?</a:t>
            </a:r>
          </a:p>
        </p:txBody>
      </p:sp>
      <p:sp>
        <p:nvSpPr>
          <p:cNvPr id="6" name="Pladsholder til slidenummer 5">
            <a:extLst>
              <a:ext uri="{FF2B5EF4-FFF2-40B4-BE49-F238E27FC236}">
                <a16:creationId xmlns:a16="http://schemas.microsoft.com/office/drawing/2014/main" xmlns="" id="{2C06C909-59D3-4A1A-A3C8-6EBD2D268D11}"/>
              </a:ext>
            </a:extLst>
          </p:cNvPr>
          <p:cNvSpPr>
            <a:spLocks noGrp="1"/>
          </p:cNvSpPr>
          <p:nvPr>
            <p:ph type="sldNum" sz="quarter" idx="12"/>
          </p:nvPr>
        </p:nvSpPr>
        <p:spPr/>
        <p:txBody>
          <a:bodyPr/>
          <a:lstStyle/>
          <a:p>
            <a:fld id="{A1D71BAD-95BD-429A-9799-311340C558BF}" type="slidenum">
              <a:rPr lang="da-DK" smtClean="0"/>
              <a:t>14</a:t>
            </a:fld>
            <a:endParaRPr lang="da-DK" dirty="0"/>
          </a:p>
        </p:txBody>
      </p:sp>
    </p:spTree>
    <p:extLst>
      <p:ext uri="{BB962C8B-B14F-4D97-AF65-F5344CB8AC3E}">
        <p14:creationId xmlns:p14="http://schemas.microsoft.com/office/powerpoint/2010/main" val="673717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4EC2A14-29E8-4944-B49A-B4D1381D6A1E}"/>
              </a:ext>
            </a:extLst>
          </p:cNvPr>
          <p:cNvSpPr>
            <a:spLocks noGrp="1"/>
          </p:cNvSpPr>
          <p:nvPr>
            <p:ph type="title"/>
          </p:nvPr>
        </p:nvSpPr>
        <p:spPr/>
        <p:txBody>
          <a:bodyPr/>
          <a:lstStyle/>
          <a:p>
            <a:r>
              <a:rPr lang="da-DK" dirty="0"/>
              <a:t>Kontaktoplysninger</a:t>
            </a:r>
          </a:p>
        </p:txBody>
      </p:sp>
      <p:sp>
        <p:nvSpPr>
          <p:cNvPr id="3" name="Pladsholder til indhold 2">
            <a:extLst>
              <a:ext uri="{FF2B5EF4-FFF2-40B4-BE49-F238E27FC236}">
                <a16:creationId xmlns:a16="http://schemas.microsoft.com/office/drawing/2014/main" xmlns="" id="{093AAED0-048F-4AFF-AE01-428FF27CE151}"/>
              </a:ext>
            </a:extLst>
          </p:cNvPr>
          <p:cNvSpPr>
            <a:spLocks noGrp="1"/>
          </p:cNvSpPr>
          <p:nvPr>
            <p:ph idx="1"/>
          </p:nvPr>
        </p:nvSpPr>
        <p:spPr/>
        <p:txBody>
          <a:bodyPr/>
          <a:lstStyle/>
          <a:p>
            <a:endParaRPr lang="da-DK" dirty="0"/>
          </a:p>
        </p:txBody>
      </p:sp>
      <p:sp>
        <p:nvSpPr>
          <p:cNvPr id="4" name="Pladsholder til slidenummer 3">
            <a:extLst>
              <a:ext uri="{FF2B5EF4-FFF2-40B4-BE49-F238E27FC236}">
                <a16:creationId xmlns:a16="http://schemas.microsoft.com/office/drawing/2014/main" xmlns="" id="{3673FB93-C6D8-4572-8A21-3D1D424A7479}"/>
              </a:ext>
            </a:extLst>
          </p:cNvPr>
          <p:cNvSpPr>
            <a:spLocks noGrp="1"/>
          </p:cNvSpPr>
          <p:nvPr>
            <p:ph type="sldNum" sz="quarter" idx="12"/>
          </p:nvPr>
        </p:nvSpPr>
        <p:spPr/>
        <p:txBody>
          <a:bodyPr/>
          <a:lstStyle/>
          <a:p>
            <a:fld id="{A1D71BAD-95BD-429A-9799-311340C558BF}" type="slidenum">
              <a:rPr lang="da-DK" smtClean="0"/>
              <a:t>15</a:t>
            </a:fld>
            <a:endParaRPr lang="da-DK" dirty="0"/>
          </a:p>
        </p:txBody>
      </p:sp>
      <p:pic>
        <p:nvPicPr>
          <p:cNvPr id="5" name="Picture 2">
            <a:extLst>
              <a:ext uri="{FF2B5EF4-FFF2-40B4-BE49-F238E27FC236}">
                <a16:creationId xmlns:a16="http://schemas.microsoft.com/office/drawing/2014/main" xmlns="" id="{365A289D-966F-4045-A760-48367CBA800F}"/>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felt 5">
            <a:extLst>
              <a:ext uri="{FF2B5EF4-FFF2-40B4-BE49-F238E27FC236}">
                <a16:creationId xmlns:a16="http://schemas.microsoft.com/office/drawing/2014/main" xmlns="" id="{EA013766-B7DD-4522-89E5-6BBB5C58F11B}"/>
              </a:ext>
            </a:extLst>
          </p:cNvPr>
          <p:cNvSpPr txBox="1"/>
          <p:nvPr/>
        </p:nvSpPr>
        <p:spPr>
          <a:xfrm>
            <a:off x="838200" y="4001294"/>
            <a:ext cx="6097604" cy="2169825"/>
          </a:xfrm>
          <a:prstGeom prst="rect">
            <a:avLst/>
          </a:prstGeom>
          <a:noFill/>
        </p:spPr>
        <p:txBody>
          <a:bodyPr wrap="square">
            <a:spAutoFit/>
          </a:bodyPr>
          <a:lstStyle/>
          <a:p>
            <a:r>
              <a:rPr lang="da-DK" sz="1800" b="1" dirty="0">
                <a:solidFill>
                  <a:srgbClr val="191970"/>
                </a:solidFill>
                <a:effectLst/>
                <a:latin typeface="Arial" panose="020B0604020202020204" pitchFamily="34" charset="0"/>
                <a:ea typeface="Calibri" panose="020F0502020204030204" pitchFamily="34" charset="0"/>
              </a:rPr>
              <a:t>Lasse Lehm</a:t>
            </a:r>
            <a:br>
              <a:rPr lang="da-DK" sz="1800" b="1" dirty="0">
                <a:solidFill>
                  <a:srgbClr val="191970"/>
                </a:solidFill>
                <a:effectLst/>
                <a:latin typeface="Arial" panose="020B0604020202020204" pitchFamily="34" charset="0"/>
                <a:ea typeface="Calibri" panose="020F0502020204030204" pitchFamily="34" charset="0"/>
              </a:rPr>
            </a:br>
            <a:r>
              <a:rPr lang="da-DK" sz="1800" dirty="0">
                <a:solidFill>
                  <a:srgbClr val="191970"/>
                </a:solidFill>
                <a:effectLst/>
                <a:latin typeface="Arial" panose="020B0604020202020204" pitchFamily="34" charset="0"/>
                <a:ea typeface="Calibri" panose="020F0502020204030204" pitchFamily="34" charset="0"/>
              </a:rPr>
              <a:t>Naturgeograf - Vandløb</a:t>
            </a:r>
            <a:endParaRPr lang="da-DK" sz="2400" dirty="0">
              <a:effectLst/>
              <a:latin typeface="Calibri" panose="020F0502020204030204" pitchFamily="34" charset="0"/>
              <a:ea typeface="Calibri" panose="020F0502020204030204" pitchFamily="34" charset="0"/>
            </a:endParaRPr>
          </a:p>
          <a:p>
            <a:pPr>
              <a:lnSpc>
                <a:spcPct val="50000"/>
              </a:lnSpc>
            </a:pPr>
            <a:r>
              <a:rPr lang="da-DK" sz="1800" dirty="0">
                <a:solidFill>
                  <a:srgbClr val="191970"/>
                </a:solidFill>
                <a:effectLst/>
                <a:latin typeface="Arial" panose="020B0604020202020204" pitchFamily="34" charset="0"/>
                <a:ea typeface="Calibri" panose="020F0502020204030204" pitchFamily="34" charset="0"/>
              </a:rPr>
              <a:t> </a:t>
            </a:r>
            <a:endParaRPr lang="da-DK" sz="2400" dirty="0">
              <a:effectLst/>
              <a:latin typeface="Calibri" panose="020F0502020204030204" pitchFamily="34" charset="0"/>
              <a:ea typeface="Calibri" panose="020F0502020204030204" pitchFamily="34" charset="0"/>
            </a:endParaRPr>
          </a:p>
          <a:p>
            <a:r>
              <a:rPr lang="da-DK" sz="1800" dirty="0">
                <a:solidFill>
                  <a:srgbClr val="191970"/>
                </a:solidFill>
                <a:effectLst/>
                <a:latin typeface="Arial" panose="020B0604020202020204" pitchFamily="34" charset="0"/>
                <a:ea typeface="Calibri" panose="020F0502020204030204" pitchFamily="34" charset="0"/>
              </a:rPr>
              <a:t>MP Vandløb</a:t>
            </a:r>
            <a:br>
              <a:rPr lang="da-DK" sz="1800" dirty="0">
                <a:solidFill>
                  <a:srgbClr val="191970"/>
                </a:solidFill>
                <a:effectLst/>
                <a:latin typeface="Arial" panose="020B0604020202020204" pitchFamily="34" charset="0"/>
                <a:ea typeface="Calibri" panose="020F0502020204030204" pitchFamily="34" charset="0"/>
              </a:rPr>
            </a:br>
            <a:r>
              <a:rPr lang="da-DK" sz="1800" dirty="0">
                <a:solidFill>
                  <a:srgbClr val="191970"/>
                </a:solidFill>
                <a:effectLst/>
                <a:latin typeface="Arial" panose="020B0604020202020204" pitchFamily="34" charset="0"/>
                <a:ea typeface="Calibri" panose="020F0502020204030204" pitchFamily="34" charset="0"/>
              </a:rPr>
              <a:t>Miljø- og Energiforvaltningen</a:t>
            </a:r>
            <a:br>
              <a:rPr lang="da-DK" sz="1800" dirty="0">
                <a:solidFill>
                  <a:srgbClr val="191970"/>
                </a:solidFill>
                <a:effectLst/>
                <a:latin typeface="Arial" panose="020B0604020202020204" pitchFamily="34" charset="0"/>
                <a:ea typeface="Calibri" panose="020F0502020204030204" pitchFamily="34" charset="0"/>
              </a:rPr>
            </a:br>
            <a:r>
              <a:rPr lang="da-DK" sz="1800" dirty="0">
                <a:solidFill>
                  <a:srgbClr val="191970"/>
                </a:solidFill>
                <a:effectLst/>
                <a:latin typeface="Arial" panose="020B0604020202020204" pitchFamily="34" charset="0"/>
                <a:ea typeface="Calibri" panose="020F0502020204030204" pitchFamily="34" charset="0"/>
              </a:rPr>
              <a:t>Stigsborg Brygge 5</a:t>
            </a:r>
            <a:br>
              <a:rPr lang="da-DK" sz="1800" dirty="0">
                <a:solidFill>
                  <a:srgbClr val="191970"/>
                </a:solidFill>
                <a:effectLst/>
                <a:latin typeface="Arial" panose="020B0604020202020204" pitchFamily="34" charset="0"/>
                <a:ea typeface="Calibri" panose="020F0502020204030204" pitchFamily="34" charset="0"/>
              </a:rPr>
            </a:br>
            <a:r>
              <a:rPr lang="da-DK" sz="1800" dirty="0">
                <a:solidFill>
                  <a:srgbClr val="191970"/>
                </a:solidFill>
                <a:effectLst/>
                <a:latin typeface="Arial" panose="020B0604020202020204" pitchFamily="34" charset="0"/>
                <a:ea typeface="Calibri" panose="020F0502020204030204" pitchFamily="34" charset="0"/>
              </a:rPr>
              <a:t>9400 Nørresundby</a:t>
            </a:r>
            <a:br>
              <a:rPr lang="da-DK" sz="1800" dirty="0">
                <a:solidFill>
                  <a:srgbClr val="191970"/>
                </a:solidFill>
                <a:effectLst/>
                <a:latin typeface="Arial" panose="020B0604020202020204" pitchFamily="34" charset="0"/>
                <a:ea typeface="Calibri" panose="020F0502020204030204" pitchFamily="34" charset="0"/>
              </a:rPr>
            </a:br>
            <a:r>
              <a:rPr lang="da-DK" sz="1800" dirty="0">
                <a:solidFill>
                  <a:srgbClr val="191970"/>
                </a:solidFill>
                <a:effectLst/>
                <a:latin typeface="Arial" panose="020B0604020202020204" pitchFamily="34" charset="0"/>
                <a:ea typeface="Calibri" panose="020F0502020204030204" pitchFamily="34" charset="0"/>
              </a:rPr>
              <a:t>Tlf. 9931 2249 </a:t>
            </a:r>
            <a:endParaRPr lang="da-DK"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57840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udendørs, natur, plante&#10;&#10;Automatisk genereret beskrivelse">
            <a:extLst>
              <a:ext uri="{FF2B5EF4-FFF2-40B4-BE49-F238E27FC236}">
                <a16:creationId xmlns:a16="http://schemas.microsoft.com/office/drawing/2014/main" xmlns="" id="{113CC850-E046-43FE-8F4D-94954B49A49D}"/>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rot="5400000">
            <a:off x="3024188" y="-3024186"/>
            <a:ext cx="6143626" cy="12192002"/>
          </a:xfrm>
          <a:prstGeom prst="rect">
            <a:avLst/>
          </a:prstGeom>
        </p:spPr>
      </p:pic>
      <p:sp>
        <p:nvSpPr>
          <p:cNvPr id="2" name="Titel 1">
            <a:extLst>
              <a:ext uri="{FF2B5EF4-FFF2-40B4-BE49-F238E27FC236}">
                <a16:creationId xmlns:a16="http://schemas.microsoft.com/office/drawing/2014/main" xmlns="" id="{CEECDDB7-F904-4C69-B27C-EA999432E962}"/>
              </a:ext>
            </a:extLst>
          </p:cNvPr>
          <p:cNvSpPr>
            <a:spLocks noGrp="1"/>
          </p:cNvSpPr>
          <p:nvPr>
            <p:ph type="title"/>
          </p:nvPr>
        </p:nvSpPr>
        <p:spPr/>
        <p:txBody>
          <a:bodyPr/>
          <a:lstStyle/>
          <a:p>
            <a:r>
              <a:rPr lang="da-DK" dirty="0"/>
              <a:t>Program</a:t>
            </a:r>
          </a:p>
        </p:txBody>
      </p:sp>
      <p:sp>
        <p:nvSpPr>
          <p:cNvPr id="3" name="Pladsholder til indhold 2">
            <a:extLst>
              <a:ext uri="{FF2B5EF4-FFF2-40B4-BE49-F238E27FC236}">
                <a16:creationId xmlns:a16="http://schemas.microsoft.com/office/drawing/2014/main" xmlns="" id="{54E2424D-5B41-4378-A39B-DED5C2087985}"/>
              </a:ext>
            </a:extLst>
          </p:cNvPr>
          <p:cNvSpPr>
            <a:spLocks noGrp="1"/>
          </p:cNvSpPr>
          <p:nvPr>
            <p:ph idx="1"/>
          </p:nvPr>
        </p:nvSpPr>
        <p:spPr/>
        <p:txBody>
          <a:bodyPr/>
          <a:lstStyle/>
          <a:p>
            <a:r>
              <a:rPr lang="da-DK" dirty="0"/>
              <a:t>Historik</a:t>
            </a:r>
          </a:p>
          <a:p>
            <a:r>
              <a:rPr lang="da-DK" dirty="0"/>
              <a:t>Vandløbslov</a:t>
            </a:r>
          </a:p>
          <a:p>
            <a:r>
              <a:rPr lang="da-DK" dirty="0"/>
              <a:t>Løsning</a:t>
            </a:r>
          </a:p>
          <a:p>
            <a:r>
              <a:rPr lang="da-DK" dirty="0"/>
              <a:t>Natur genopretning i Hals mose sag nr. 2021-060652</a:t>
            </a:r>
          </a:p>
        </p:txBody>
      </p:sp>
      <p:sp>
        <p:nvSpPr>
          <p:cNvPr id="4" name="Pladsholder til slidenummer 3">
            <a:extLst>
              <a:ext uri="{FF2B5EF4-FFF2-40B4-BE49-F238E27FC236}">
                <a16:creationId xmlns:a16="http://schemas.microsoft.com/office/drawing/2014/main" xmlns="" id="{BF91A175-3272-464C-BAD9-E638FFE1087F}"/>
              </a:ext>
            </a:extLst>
          </p:cNvPr>
          <p:cNvSpPr>
            <a:spLocks noGrp="1"/>
          </p:cNvSpPr>
          <p:nvPr>
            <p:ph type="sldNum" sz="quarter" idx="12"/>
          </p:nvPr>
        </p:nvSpPr>
        <p:spPr/>
        <p:txBody>
          <a:bodyPr/>
          <a:lstStyle/>
          <a:p>
            <a:fld id="{A1D71BAD-95BD-429A-9799-311340C558BF}" type="slidenum">
              <a:rPr lang="da-DK" smtClean="0"/>
              <a:t>2</a:t>
            </a:fld>
            <a:endParaRPr lang="da-DK" dirty="0"/>
          </a:p>
        </p:txBody>
      </p:sp>
      <p:pic>
        <p:nvPicPr>
          <p:cNvPr id="5" name="Picture 2">
            <a:extLst>
              <a:ext uri="{FF2B5EF4-FFF2-40B4-BE49-F238E27FC236}">
                <a16:creationId xmlns:a16="http://schemas.microsoft.com/office/drawing/2014/main" xmlns="" id="{DD42E5AC-4BCB-45E7-85E7-48A6AC5F0458}"/>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742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udendørs, natur, plante&#10;&#10;Automatisk genereret beskrivelse">
            <a:extLst>
              <a:ext uri="{FF2B5EF4-FFF2-40B4-BE49-F238E27FC236}">
                <a16:creationId xmlns:a16="http://schemas.microsoft.com/office/drawing/2014/main" xmlns="" id="{395AEF0D-427A-4F51-9C05-DC55AD9B4937}"/>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rot="5400000">
            <a:off x="3024188" y="-3024186"/>
            <a:ext cx="6143626" cy="12192002"/>
          </a:xfrm>
          <a:prstGeom prst="rect">
            <a:avLst/>
          </a:prstGeom>
        </p:spPr>
      </p:pic>
      <p:sp>
        <p:nvSpPr>
          <p:cNvPr id="2" name="Titel 1">
            <a:extLst>
              <a:ext uri="{FF2B5EF4-FFF2-40B4-BE49-F238E27FC236}">
                <a16:creationId xmlns:a16="http://schemas.microsoft.com/office/drawing/2014/main" xmlns="" id="{6C6E19B6-15BD-4AC9-911F-11992AEED25B}"/>
              </a:ext>
            </a:extLst>
          </p:cNvPr>
          <p:cNvSpPr>
            <a:spLocks noGrp="1"/>
          </p:cNvSpPr>
          <p:nvPr>
            <p:ph type="title"/>
          </p:nvPr>
        </p:nvSpPr>
        <p:spPr/>
        <p:txBody>
          <a:bodyPr/>
          <a:lstStyle/>
          <a:p>
            <a:r>
              <a:rPr lang="da-DK" dirty="0"/>
              <a:t>Historik</a:t>
            </a:r>
          </a:p>
        </p:txBody>
      </p:sp>
      <p:sp>
        <p:nvSpPr>
          <p:cNvPr id="3" name="Pladsholder til indhold 2">
            <a:extLst>
              <a:ext uri="{FF2B5EF4-FFF2-40B4-BE49-F238E27FC236}">
                <a16:creationId xmlns:a16="http://schemas.microsoft.com/office/drawing/2014/main" xmlns="" id="{A981D6E6-7C13-4C63-94E5-9ECB488F1982}"/>
              </a:ext>
            </a:extLst>
          </p:cNvPr>
          <p:cNvSpPr>
            <a:spLocks noGrp="1"/>
          </p:cNvSpPr>
          <p:nvPr>
            <p:ph idx="1"/>
          </p:nvPr>
        </p:nvSpPr>
        <p:spPr/>
        <p:txBody>
          <a:bodyPr/>
          <a:lstStyle/>
          <a:p>
            <a:r>
              <a:rPr lang="da-DK" dirty="0"/>
              <a:t>Stor mængde nedbør 2019</a:t>
            </a:r>
          </a:p>
          <a:p>
            <a:r>
              <a:rPr lang="da-DK" dirty="0"/>
              <a:t>Oversvømmelser</a:t>
            </a:r>
          </a:p>
          <a:p>
            <a:r>
              <a:rPr lang="da-DK" dirty="0"/>
              <a:t>Regnvand ledt i kloak – Fy!</a:t>
            </a:r>
          </a:p>
          <a:p>
            <a:endParaRPr lang="da-DK" dirty="0"/>
          </a:p>
        </p:txBody>
      </p:sp>
      <p:sp>
        <p:nvSpPr>
          <p:cNvPr id="4" name="Pladsholder til slidenummer 3">
            <a:extLst>
              <a:ext uri="{FF2B5EF4-FFF2-40B4-BE49-F238E27FC236}">
                <a16:creationId xmlns:a16="http://schemas.microsoft.com/office/drawing/2014/main" xmlns="" id="{639F62E6-2BFA-4730-ACC8-B1300DD9F1C4}"/>
              </a:ext>
            </a:extLst>
          </p:cNvPr>
          <p:cNvSpPr>
            <a:spLocks noGrp="1"/>
          </p:cNvSpPr>
          <p:nvPr>
            <p:ph type="sldNum" sz="quarter" idx="12"/>
          </p:nvPr>
        </p:nvSpPr>
        <p:spPr/>
        <p:txBody>
          <a:bodyPr/>
          <a:lstStyle/>
          <a:p>
            <a:fld id="{A1D71BAD-95BD-429A-9799-311340C558BF}" type="slidenum">
              <a:rPr lang="da-DK" smtClean="0"/>
              <a:t>3</a:t>
            </a:fld>
            <a:endParaRPr lang="da-DK" dirty="0"/>
          </a:p>
        </p:txBody>
      </p:sp>
      <p:pic>
        <p:nvPicPr>
          <p:cNvPr id="5" name="Picture 2">
            <a:extLst>
              <a:ext uri="{FF2B5EF4-FFF2-40B4-BE49-F238E27FC236}">
                <a16:creationId xmlns:a16="http://schemas.microsoft.com/office/drawing/2014/main" xmlns="" id="{549DF454-B2BE-41DF-A23D-C40324C1FDE1}"/>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9525" y="616267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401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descr="Et billede, der indeholder græs, udendørs&#10;&#10;Automatisk genereret beskrivelse">
            <a:extLst>
              <a:ext uri="{FF2B5EF4-FFF2-40B4-BE49-F238E27FC236}">
                <a16:creationId xmlns:a16="http://schemas.microsoft.com/office/drawing/2014/main" xmlns="" id="{36A3949F-117F-46A4-A76D-390C4269363D}"/>
              </a:ext>
            </a:extLst>
          </p:cNvPr>
          <p:cNvPicPr>
            <a:picLocks noChangeAspect="1"/>
          </p:cNvPicPr>
          <p:nvPr/>
        </p:nvPicPr>
        <p:blipFill>
          <a:blip r:embed="rId2">
            <a:alphaModFix amt="75000"/>
            <a:extLst>
              <a:ext uri="{28A0092B-C50C-407E-A947-70E740481C1C}">
                <a14:useLocalDpi xmlns:a14="http://schemas.microsoft.com/office/drawing/2010/main" val="0"/>
              </a:ext>
            </a:extLst>
          </a:blip>
          <a:stretch>
            <a:fillRect/>
          </a:stretch>
        </p:blipFill>
        <p:spPr>
          <a:xfrm rot="5400000">
            <a:off x="3024187" y="-3024187"/>
            <a:ext cx="6143622" cy="12192002"/>
          </a:xfrm>
          <a:prstGeom prst="rect">
            <a:avLst/>
          </a:prstGeom>
        </p:spPr>
      </p:pic>
      <p:sp>
        <p:nvSpPr>
          <p:cNvPr id="2" name="Titel 1">
            <a:extLst>
              <a:ext uri="{FF2B5EF4-FFF2-40B4-BE49-F238E27FC236}">
                <a16:creationId xmlns:a16="http://schemas.microsoft.com/office/drawing/2014/main" xmlns="" id="{F2637CDD-A0E9-4189-9412-47ED3E24E937}"/>
              </a:ext>
            </a:extLst>
          </p:cNvPr>
          <p:cNvSpPr>
            <a:spLocks noGrp="1"/>
          </p:cNvSpPr>
          <p:nvPr>
            <p:ph type="title"/>
          </p:nvPr>
        </p:nvSpPr>
        <p:spPr/>
        <p:txBody>
          <a:bodyPr>
            <a:noAutofit/>
          </a:bodyPr>
          <a:lstStyle/>
          <a:p>
            <a:pPr>
              <a:lnSpc>
                <a:spcPct val="107000"/>
              </a:lnSpc>
              <a:spcAft>
                <a:spcPts val="800"/>
              </a:spcAft>
            </a:pPr>
            <a:r>
              <a:rPr lang="da-DK" dirty="0">
                <a:effectLst/>
                <a:ea typeface="Calibri" panose="020F0502020204030204" pitchFamily="34" charset="0"/>
                <a:cs typeface="Times New Roman" panose="02020603050405020304" pitchFamily="18" charset="0"/>
              </a:rPr>
              <a:t>Oplever du af og til</a:t>
            </a:r>
            <a:br>
              <a:rPr lang="da-DK" dirty="0">
                <a:effectLst/>
                <a:ea typeface="Calibri" panose="020F0502020204030204" pitchFamily="34" charset="0"/>
                <a:cs typeface="Times New Roman" panose="02020603050405020304" pitchFamily="18" charset="0"/>
              </a:rPr>
            </a:br>
            <a:r>
              <a:rPr lang="da-DK" dirty="0">
                <a:effectLst/>
                <a:ea typeface="Calibri" panose="020F0502020204030204" pitchFamily="34" charset="0"/>
                <a:cs typeface="Times New Roman" panose="02020603050405020304" pitchFamily="18" charset="0"/>
              </a:rPr>
              <a:t>oversvømmelse på din ejendom?</a:t>
            </a:r>
            <a:endParaRPr lang="da-DK" dirty="0"/>
          </a:p>
        </p:txBody>
      </p:sp>
      <p:sp>
        <p:nvSpPr>
          <p:cNvPr id="8" name="Pladsholder til slidenummer 7">
            <a:extLst>
              <a:ext uri="{FF2B5EF4-FFF2-40B4-BE49-F238E27FC236}">
                <a16:creationId xmlns:a16="http://schemas.microsoft.com/office/drawing/2014/main" xmlns="" id="{6E2E2CBD-DE88-454F-A6EA-278CC9550FA1}"/>
              </a:ext>
            </a:extLst>
          </p:cNvPr>
          <p:cNvSpPr>
            <a:spLocks noGrp="1"/>
          </p:cNvSpPr>
          <p:nvPr>
            <p:ph type="sldNum" sz="quarter" idx="12"/>
          </p:nvPr>
        </p:nvSpPr>
        <p:spPr/>
        <p:txBody>
          <a:bodyPr/>
          <a:lstStyle/>
          <a:p>
            <a:fld id="{A1D71BAD-95BD-429A-9799-311340C558BF}" type="slidenum">
              <a:rPr lang="da-DK" smtClean="0"/>
              <a:t>4</a:t>
            </a:fld>
            <a:endParaRPr lang="da-DK" dirty="0"/>
          </a:p>
        </p:txBody>
      </p:sp>
      <p:sp>
        <p:nvSpPr>
          <p:cNvPr id="7" name="Tekstfelt 6">
            <a:extLst>
              <a:ext uri="{FF2B5EF4-FFF2-40B4-BE49-F238E27FC236}">
                <a16:creationId xmlns:a16="http://schemas.microsoft.com/office/drawing/2014/main" xmlns="" id="{0E66B30A-2FF9-44E7-8C01-C13FDFCC8A77}"/>
              </a:ext>
            </a:extLst>
          </p:cNvPr>
          <p:cNvSpPr txBox="1"/>
          <p:nvPr/>
        </p:nvSpPr>
        <p:spPr>
          <a:xfrm>
            <a:off x="3047301" y="2647998"/>
            <a:ext cx="6094602" cy="2214068"/>
          </a:xfrm>
          <a:prstGeom prst="rect">
            <a:avLst/>
          </a:prstGeom>
          <a:noFill/>
        </p:spPr>
        <p:txBody>
          <a:bodyPr wrap="square">
            <a:spAutoFit/>
          </a:bodyPr>
          <a:lstStyle/>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Kend dine rettigheder,</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dine pligter og dit ansvar</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vedrørende åbne og rørlagte vandløb,</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r>
              <a:rPr lang="da-DK" sz="2800" i="1" dirty="0">
                <a:effectLst/>
                <a:latin typeface="Calibri" panose="020F0502020204030204" pitchFamily="34" charset="0"/>
                <a:ea typeface="Calibri" panose="020F0502020204030204" pitchFamily="34" charset="0"/>
                <a:cs typeface="Times New Roman" panose="02020603050405020304" pitchFamily="18" charset="0"/>
              </a:rPr>
              <a:t>grøfter, kanaler, dræn og kloaksystemer.</a:t>
            </a:r>
            <a:endParaRPr lang="da-DK" sz="2800" dirty="0"/>
          </a:p>
        </p:txBody>
      </p:sp>
      <p:pic>
        <p:nvPicPr>
          <p:cNvPr id="9" name="Picture 2">
            <a:extLst>
              <a:ext uri="{FF2B5EF4-FFF2-40B4-BE49-F238E27FC236}">
                <a16:creationId xmlns:a16="http://schemas.microsoft.com/office/drawing/2014/main" xmlns="" id="{571D1E23-D801-4F69-9487-F06963FB3126}"/>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07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græs, udendørs&#10;&#10;Automatisk genereret beskrivelse">
            <a:extLst>
              <a:ext uri="{FF2B5EF4-FFF2-40B4-BE49-F238E27FC236}">
                <a16:creationId xmlns:a16="http://schemas.microsoft.com/office/drawing/2014/main" xmlns="" id="{C72AF795-5B3A-448E-8D8C-60148395DBE7}"/>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3024187" y="-3024187"/>
            <a:ext cx="6143622" cy="12192002"/>
          </a:xfrm>
          <a:prstGeom prst="rect">
            <a:avLst/>
          </a:prstGeom>
        </p:spPr>
      </p:pic>
      <p:sp>
        <p:nvSpPr>
          <p:cNvPr id="2" name="Titel 1">
            <a:extLst>
              <a:ext uri="{FF2B5EF4-FFF2-40B4-BE49-F238E27FC236}">
                <a16:creationId xmlns:a16="http://schemas.microsoft.com/office/drawing/2014/main" xmlns="" id="{858BA85B-4CD3-423A-9B26-1CB8C4F2B34F}"/>
              </a:ext>
            </a:extLst>
          </p:cNvPr>
          <p:cNvSpPr>
            <a:spLocks noGrp="1"/>
          </p:cNvSpPr>
          <p:nvPr>
            <p:ph type="title"/>
          </p:nvPr>
        </p:nvSpPr>
        <p:spPr/>
        <p:txBody>
          <a:bodyPr/>
          <a:lstStyle/>
          <a:p>
            <a:r>
              <a:rPr lang="da-DK" dirty="0"/>
              <a:t>Vandløbslov</a:t>
            </a:r>
          </a:p>
        </p:txBody>
      </p:sp>
      <p:sp>
        <p:nvSpPr>
          <p:cNvPr id="8" name="Pladsholder til slidenummer 7">
            <a:extLst>
              <a:ext uri="{FF2B5EF4-FFF2-40B4-BE49-F238E27FC236}">
                <a16:creationId xmlns:a16="http://schemas.microsoft.com/office/drawing/2014/main" xmlns="" id="{268412CD-5EBF-478F-BA12-048D8C4A6C5A}"/>
              </a:ext>
            </a:extLst>
          </p:cNvPr>
          <p:cNvSpPr>
            <a:spLocks noGrp="1"/>
          </p:cNvSpPr>
          <p:nvPr>
            <p:ph type="sldNum" sz="quarter" idx="12"/>
          </p:nvPr>
        </p:nvSpPr>
        <p:spPr/>
        <p:txBody>
          <a:bodyPr/>
          <a:lstStyle/>
          <a:p>
            <a:fld id="{A1D71BAD-95BD-429A-9799-311340C558BF}" type="slidenum">
              <a:rPr lang="da-DK" smtClean="0"/>
              <a:t>5</a:t>
            </a:fld>
            <a:endParaRPr lang="da-DK" dirty="0"/>
          </a:p>
        </p:txBody>
      </p:sp>
      <p:sp>
        <p:nvSpPr>
          <p:cNvPr id="7" name="Tekstfelt 6">
            <a:extLst>
              <a:ext uri="{FF2B5EF4-FFF2-40B4-BE49-F238E27FC236}">
                <a16:creationId xmlns:a16="http://schemas.microsoft.com/office/drawing/2014/main" xmlns="" id="{3DA3E647-9C7C-4DA2-83D0-8A47F3F5F38D}"/>
              </a:ext>
            </a:extLst>
          </p:cNvPr>
          <p:cNvSpPr txBox="1"/>
          <p:nvPr/>
        </p:nvSpPr>
        <p:spPr>
          <a:xfrm>
            <a:off x="1882629" y="1615802"/>
            <a:ext cx="6094602" cy="4949881"/>
          </a:xfrm>
          <a:prstGeom prst="rect">
            <a:avLst/>
          </a:prstGeom>
          <a:noFill/>
        </p:spPr>
        <p:txBody>
          <a:bodyPr wrap="square">
            <a:spAutoFit/>
          </a:bodyPr>
          <a:lstStyle/>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Alle vandløb – private og offentlige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 er beregnet til at kunne tage bestemte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mængder vand. Kommer</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der mere vand, end der kan være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i vandløbene, vil der komme oversvømmelse.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Oversvømmelser kan skyldes store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mængder vand fra kraftig regn</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eller tøbrud eller manglende</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vedligeholdelse af vandløb.</a:t>
            </a:r>
          </a:p>
          <a:p>
            <a:pPr>
              <a:lnSpc>
                <a:spcPct val="107000"/>
              </a:lnSpc>
              <a:spcAft>
                <a:spcPts val="800"/>
              </a:spcAft>
            </a:pPr>
            <a:r>
              <a:rPr lang="da-DK" sz="2400" dirty="0">
                <a:effectLst/>
                <a:latin typeface="Calibri" panose="020F0502020204030204" pitchFamily="34" charset="0"/>
                <a:ea typeface="Calibri" panose="020F0502020204030204" pitchFamily="34" charset="0"/>
                <a:cs typeface="Times New Roman" panose="02020603050405020304" pitchFamily="18" charset="0"/>
              </a:rPr>
              <a:t>som bortleder vandet.</a:t>
            </a:r>
          </a:p>
        </p:txBody>
      </p:sp>
      <p:pic>
        <p:nvPicPr>
          <p:cNvPr id="9" name="Picture 2">
            <a:extLst>
              <a:ext uri="{FF2B5EF4-FFF2-40B4-BE49-F238E27FC236}">
                <a16:creationId xmlns:a16="http://schemas.microsoft.com/office/drawing/2014/main" xmlns="" id="{E44692DC-789D-4EAF-8EF6-1FCE503BE52A}"/>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3119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græs, udendørs&#10;&#10;Automatisk genereret beskrivelse">
            <a:extLst>
              <a:ext uri="{FF2B5EF4-FFF2-40B4-BE49-F238E27FC236}">
                <a16:creationId xmlns:a16="http://schemas.microsoft.com/office/drawing/2014/main" xmlns="" id="{B61AF91C-F031-4FA3-9FEF-5A4E92795D84}"/>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5400000">
            <a:off x="3024187" y="-3024187"/>
            <a:ext cx="6143622" cy="12192002"/>
          </a:xfrm>
          <a:prstGeom prst="rect">
            <a:avLst/>
          </a:prstGeom>
        </p:spPr>
      </p:pic>
      <p:sp>
        <p:nvSpPr>
          <p:cNvPr id="2" name="Titel 1">
            <a:extLst>
              <a:ext uri="{FF2B5EF4-FFF2-40B4-BE49-F238E27FC236}">
                <a16:creationId xmlns:a16="http://schemas.microsoft.com/office/drawing/2014/main" xmlns="" id="{9FB4A01E-8679-4D90-BAC8-661A436797E3}"/>
              </a:ext>
            </a:extLst>
          </p:cNvPr>
          <p:cNvSpPr>
            <a:spLocks noGrp="1"/>
          </p:cNvSpPr>
          <p:nvPr>
            <p:ph type="title"/>
          </p:nvPr>
        </p:nvSpPr>
        <p:spPr/>
        <p:txBody>
          <a:bodyPr/>
          <a:lstStyle/>
          <a:p>
            <a:r>
              <a:rPr lang="da-DK" dirty="0"/>
              <a:t>Vandløbslov</a:t>
            </a:r>
          </a:p>
        </p:txBody>
      </p:sp>
      <p:sp>
        <p:nvSpPr>
          <p:cNvPr id="6" name="Pladsholder til slidenummer 5">
            <a:extLst>
              <a:ext uri="{FF2B5EF4-FFF2-40B4-BE49-F238E27FC236}">
                <a16:creationId xmlns:a16="http://schemas.microsoft.com/office/drawing/2014/main" xmlns="" id="{AE4A8E75-41F6-47CB-9BF7-304A66CF7B57}"/>
              </a:ext>
            </a:extLst>
          </p:cNvPr>
          <p:cNvSpPr>
            <a:spLocks noGrp="1"/>
          </p:cNvSpPr>
          <p:nvPr>
            <p:ph type="sldNum" sz="quarter" idx="12"/>
          </p:nvPr>
        </p:nvSpPr>
        <p:spPr/>
        <p:txBody>
          <a:bodyPr/>
          <a:lstStyle/>
          <a:p>
            <a:fld id="{A1D71BAD-95BD-429A-9799-311340C558BF}" type="slidenum">
              <a:rPr lang="da-DK" smtClean="0"/>
              <a:t>6</a:t>
            </a:fld>
            <a:endParaRPr lang="da-DK" dirty="0"/>
          </a:p>
        </p:txBody>
      </p:sp>
      <p:sp>
        <p:nvSpPr>
          <p:cNvPr id="5" name="Tekstfelt 4">
            <a:extLst>
              <a:ext uri="{FF2B5EF4-FFF2-40B4-BE49-F238E27FC236}">
                <a16:creationId xmlns:a16="http://schemas.microsoft.com/office/drawing/2014/main" xmlns="" id="{0C4B5668-7E0C-4F1B-AE86-591B3519AE5B}"/>
              </a:ext>
            </a:extLst>
          </p:cNvPr>
          <p:cNvSpPr txBox="1"/>
          <p:nvPr/>
        </p:nvSpPr>
        <p:spPr>
          <a:xfrm>
            <a:off x="1830897" y="1690688"/>
            <a:ext cx="6094602" cy="4478214"/>
          </a:xfrm>
          <a:prstGeom prst="rect">
            <a:avLst/>
          </a:prstGeom>
          <a:noFill/>
        </p:spPr>
        <p:txBody>
          <a:bodyPr wrap="square">
            <a:spAutoFit/>
          </a:bodyPr>
          <a:lstStyle/>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En af de vigtigste regler i vandløbsloven</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er, at alle har pligt til</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at vedligeholde alle slags vandløb,</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både åbne og rørlagte vandløb,</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gravede kanaler og dræn, på</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deres egen ejendom. For offentlige</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vandløb har kommunen påtaget</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sig denne pligt for bredejerne</a:t>
            </a:r>
          </a:p>
        </p:txBody>
      </p:sp>
      <p:pic>
        <p:nvPicPr>
          <p:cNvPr id="7" name="Picture 2">
            <a:extLst>
              <a:ext uri="{FF2B5EF4-FFF2-40B4-BE49-F238E27FC236}">
                <a16:creationId xmlns:a16="http://schemas.microsoft.com/office/drawing/2014/main" xmlns="" id="{2AC5F1B3-F065-43DC-BF88-7DCE39B3FF15}"/>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35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ræ, græs, natur, udendørs&#10;&#10;Automatisk genereret beskrivelse">
            <a:extLst>
              <a:ext uri="{FF2B5EF4-FFF2-40B4-BE49-F238E27FC236}">
                <a16:creationId xmlns:a16="http://schemas.microsoft.com/office/drawing/2014/main" xmlns="" id="{B8F2C19A-2F0C-4905-8EB7-E4556996354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2BAB0A4F-C789-4DA1-A449-5DAF6BFFB8B3}"/>
              </a:ext>
            </a:extLst>
          </p:cNvPr>
          <p:cNvSpPr>
            <a:spLocks noGrp="1"/>
          </p:cNvSpPr>
          <p:nvPr>
            <p:ph type="title"/>
          </p:nvPr>
        </p:nvSpPr>
        <p:spPr/>
        <p:txBody>
          <a:bodyPr/>
          <a:lstStyle/>
          <a:p>
            <a:r>
              <a:rPr lang="da-DK" dirty="0"/>
              <a:t>Vandløbslov</a:t>
            </a:r>
          </a:p>
        </p:txBody>
      </p:sp>
      <p:sp>
        <p:nvSpPr>
          <p:cNvPr id="6" name="Pladsholder til slidenummer 5">
            <a:extLst>
              <a:ext uri="{FF2B5EF4-FFF2-40B4-BE49-F238E27FC236}">
                <a16:creationId xmlns:a16="http://schemas.microsoft.com/office/drawing/2014/main" xmlns="" id="{FA12DEB5-9F38-4D9B-A03B-C27EE38A9883}"/>
              </a:ext>
            </a:extLst>
          </p:cNvPr>
          <p:cNvSpPr>
            <a:spLocks noGrp="1"/>
          </p:cNvSpPr>
          <p:nvPr>
            <p:ph type="sldNum" sz="quarter" idx="12"/>
          </p:nvPr>
        </p:nvSpPr>
        <p:spPr/>
        <p:txBody>
          <a:bodyPr/>
          <a:lstStyle/>
          <a:p>
            <a:fld id="{A1D71BAD-95BD-429A-9799-311340C558BF}" type="slidenum">
              <a:rPr lang="da-DK" smtClean="0"/>
              <a:t>7</a:t>
            </a:fld>
            <a:endParaRPr lang="da-DK" dirty="0"/>
          </a:p>
        </p:txBody>
      </p:sp>
      <p:sp>
        <p:nvSpPr>
          <p:cNvPr id="5" name="Tekstfelt 4">
            <a:extLst>
              <a:ext uri="{FF2B5EF4-FFF2-40B4-BE49-F238E27FC236}">
                <a16:creationId xmlns:a16="http://schemas.microsoft.com/office/drawing/2014/main" xmlns="" id="{169F62B3-0647-4353-88F3-9E70B9669D81}"/>
              </a:ext>
            </a:extLst>
          </p:cNvPr>
          <p:cNvSpPr txBox="1"/>
          <p:nvPr/>
        </p:nvSpPr>
        <p:spPr>
          <a:xfrm>
            <a:off x="3047301" y="2644888"/>
            <a:ext cx="6094602" cy="2223750"/>
          </a:xfrm>
          <a:prstGeom prst="rect">
            <a:avLst/>
          </a:prstGeom>
          <a:noFill/>
        </p:spPr>
        <p:txBody>
          <a:bodyPr wrap="square">
            <a:spAutoFit/>
          </a:bodyPr>
          <a:lstStyle/>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Derudover er der på grundlag af</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Miljøbeskyttelsesloven regler for</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afledning af regn- og overfladevand</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til kloaksystemet.</a:t>
            </a:r>
          </a:p>
        </p:txBody>
      </p:sp>
      <p:pic>
        <p:nvPicPr>
          <p:cNvPr id="7" name="Picture 2">
            <a:extLst>
              <a:ext uri="{FF2B5EF4-FFF2-40B4-BE49-F238E27FC236}">
                <a16:creationId xmlns:a16="http://schemas.microsoft.com/office/drawing/2014/main" xmlns="" id="{C6FF1222-0334-45AA-9AE1-19E45CFC39FD}"/>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68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ræ, græs, natur, udendørs&#10;&#10;Automatisk genereret beskrivelse">
            <a:extLst>
              <a:ext uri="{FF2B5EF4-FFF2-40B4-BE49-F238E27FC236}">
                <a16:creationId xmlns:a16="http://schemas.microsoft.com/office/drawing/2014/main" xmlns="" id="{DFCDA01C-432D-424D-80DE-FEE39104D498}"/>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B5EEC627-E311-44C7-AE97-3D39B7154FC2}"/>
              </a:ext>
            </a:extLst>
          </p:cNvPr>
          <p:cNvSpPr>
            <a:spLocks noGrp="1"/>
          </p:cNvSpPr>
          <p:nvPr>
            <p:ph type="title"/>
          </p:nvPr>
        </p:nvSpPr>
        <p:spPr/>
        <p:txBody>
          <a:bodyPr/>
          <a:lstStyle/>
          <a:p>
            <a:r>
              <a:rPr lang="da-DK" dirty="0"/>
              <a:t>Afledning af regnvand</a:t>
            </a:r>
          </a:p>
        </p:txBody>
      </p:sp>
      <p:sp>
        <p:nvSpPr>
          <p:cNvPr id="3" name="Pladsholder til indhold 2">
            <a:extLst>
              <a:ext uri="{FF2B5EF4-FFF2-40B4-BE49-F238E27FC236}">
                <a16:creationId xmlns:a16="http://schemas.microsoft.com/office/drawing/2014/main" xmlns="" id="{C6F12D1A-A0B7-49EB-9432-2C6652DE8840}"/>
              </a:ext>
            </a:extLst>
          </p:cNvPr>
          <p:cNvSpPr>
            <a:spLocks noGrp="1"/>
          </p:cNvSpPr>
          <p:nvPr>
            <p:ph idx="1"/>
          </p:nvPr>
        </p:nvSpPr>
        <p:spPr/>
        <p:txBody>
          <a:bodyPr/>
          <a:lstStyle/>
          <a:p>
            <a:r>
              <a:rPr lang="da-DK" dirty="0" err="1"/>
              <a:t>Fælleskloarkering</a:t>
            </a:r>
            <a:endParaRPr lang="da-DK" dirty="0"/>
          </a:p>
          <a:p>
            <a:r>
              <a:rPr lang="da-DK" dirty="0" err="1"/>
              <a:t>Seperatkloarkering</a:t>
            </a:r>
            <a:endParaRPr lang="da-DK" dirty="0"/>
          </a:p>
          <a:p>
            <a:endParaRPr lang="da-DK" dirty="0"/>
          </a:p>
          <a:p>
            <a:endParaRPr lang="da-DK" dirty="0"/>
          </a:p>
        </p:txBody>
      </p:sp>
      <p:sp>
        <p:nvSpPr>
          <p:cNvPr id="6" name="Pladsholder til slidenummer 5">
            <a:extLst>
              <a:ext uri="{FF2B5EF4-FFF2-40B4-BE49-F238E27FC236}">
                <a16:creationId xmlns:a16="http://schemas.microsoft.com/office/drawing/2014/main" xmlns="" id="{973FDCDA-C9C8-489E-9BE9-F710C9E30385}"/>
              </a:ext>
            </a:extLst>
          </p:cNvPr>
          <p:cNvSpPr>
            <a:spLocks noGrp="1"/>
          </p:cNvSpPr>
          <p:nvPr>
            <p:ph type="sldNum" sz="quarter" idx="12"/>
          </p:nvPr>
        </p:nvSpPr>
        <p:spPr/>
        <p:txBody>
          <a:bodyPr/>
          <a:lstStyle/>
          <a:p>
            <a:fld id="{A1D71BAD-95BD-429A-9799-311340C558BF}" type="slidenum">
              <a:rPr lang="da-DK" smtClean="0"/>
              <a:t>8</a:t>
            </a:fld>
            <a:endParaRPr lang="da-DK" dirty="0"/>
          </a:p>
        </p:txBody>
      </p:sp>
      <p:sp>
        <p:nvSpPr>
          <p:cNvPr id="5" name="Tekstfelt 4">
            <a:extLst>
              <a:ext uri="{FF2B5EF4-FFF2-40B4-BE49-F238E27FC236}">
                <a16:creationId xmlns:a16="http://schemas.microsoft.com/office/drawing/2014/main" xmlns="" id="{912BFC8C-E67F-4071-839D-6BAE0D2E8081}"/>
              </a:ext>
            </a:extLst>
          </p:cNvPr>
          <p:cNvSpPr txBox="1"/>
          <p:nvPr/>
        </p:nvSpPr>
        <p:spPr>
          <a:xfrm>
            <a:off x="6305725" y="2568862"/>
            <a:ext cx="5048075" cy="3248390"/>
          </a:xfrm>
          <a:prstGeom prst="rect">
            <a:avLst/>
          </a:prstGeom>
          <a:noFill/>
        </p:spPr>
        <p:txBody>
          <a:bodyPr wrap="square">
            <a:spAutoFit/>
          </a:bodyPr>
          <a:lstStyle/>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Det skal påpeges, at det er</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strengt forbudt at løfte kloakdækslerne,</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for derved at lede</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effectLst/>
                <a:latin typeface="Calibri" panose="020F0502020204030204" pitchFamily="34" charset="0"/>
                <a:ea typeface="Calibri" panose="020F0502020204030204" pitchFamily="34" charset="0"/>
                <a:cs typeface="Times New Roman" panose="02020603050405020304" pitchFamily="18" charset="0"/>
              </a:rPr>
              <a:t>regnvand eller overfladevand</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a-DK" sz="2800" i="1" dirty="0">
                <a:latin typeface="Calibri" panose="020F0502020204030204" pitchFamily="34" charset="0"/>
                <a:ea typeface="Calibri" panose="020F0502020204030204" pitchFamily="34" charset="0"/>
                <a:cs typeface="Times New Roman" panose="02020603050405020304" pitchFamily="18" charset="0"/>
              </a:rPr>
              <a:t>t</a:t>
            </a:r>
            <a:r>
              <a:rPr lang="da-DK" sz="2800" i="1" dirty="0">
                <a:effectLst/>
                <a:latin typeface="Calibri" panose="020F0502020204030204" pitchFamily="34" charset="0"/>
                <a:ea typeface="Calibri" panose="020F0502020204030204" pitchFamily="34" charset="0"/>
                <a:cs typeface="Times New Roman" panose="02020603050405020304" pitchFamily="18" charset="0"/>
              </a:rPr>
              <a:t>il spildevandskloakken.</a:t>
            </a: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xmlns="" id="{03404B9D-3968-4E9D-A4E8-31F5DCE52D11}"/>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9123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ræ, græs, natur, udendørs&#10;&#10;Automatisk genereret beskrivelse">
            <a:extLst>
              <a:ext uri="{FF2B5EF4-FFF2-40B4-BE49-F238E27FC236}">
                <a16:creationId xmlns:a16="http://schemas.microsoft.com/office/drawing/2014/main" xmlns="" id="{C0FD0D9E-3D7E-4CBD-B00D-CEA90493A4BE}"/>
              </a:ext>
            </a:extLst>
          </p:cNvPr>
          <p:cNvPicPr>
            <a:picLocks noChangeAspect="1"/>
          </p:cNvPicPr>
          <p:nvPr/>
        </p:nvPicPr>
        <p:blipFill>
          <a:blip r:embed="rId2">
            <a:alphaModFix amt="60000"/>
            <a:extLst>
              <a:ext uri="{28A0092B-C50C-407E-A947-70E740481C1C}">
                <a14:useLocalDpi xmlns:a14="http://schemas.microsoft.com/office/drawing/2010/main" val="0"/>
              </a:ext>
            </a:extLst>
          </a:blip>
          <a:stretch>
            <a:fillRect/>
          </a:stretch>
        </p:blipFill>
        <p:spPr>
          <a:xfrm rot="5400000">
            <a:off x="3024187" y="-3024186"/>
            <a:ext cx="6143625" cy="12192003"/>
          </a:xfrm>
          <a:prstGeom prst="rect">
            <a:avLst/>
          </a:prstGeom>
        </p:spPr>
      </p:pic>
      <p:sp>
        <p:nvSpPr>
          <p:cNvPr id="2" name="Titel 1">
            <a:extLst>
              <a:ext uri="{FF2B5EF4-FFF2-40B4-BE49-F238E27FC236}">
                <a16:creationId xmlns:a16="http://schemas.microsoft.com/office/drawing/2014/main" xmlns="" id="{11D85B4C-AB27-4A31-8126-CFB364DD4ADA}"/>
              </a:ext>
            </a:extLst>
          </p:cNvPr>
          <p:cNvSpPr>
            <a:spLocks noGrp="1"/>
          </p:cNvSpPr>
          <p:nvPr>
            <p:ph type="title"/>
          </p:nvPr>
        </p:nvSpPr>
        <p:spPr/>
        <p:txBody>
          <a:bodyPr/>
          <a:lstStyle/>
          <a:p>
            <a:r>
              <a:rPr lang="da-DK" dirty="0"/>
              <a:t>Vandløbslov</a:t>
            </a:r>
          </a:p>
        </p:txBody>
      </p:sp>
      <p:sp>
        <p:nvSpPr>
          <p:cNvPr id="6" name="Pladsholder til slidenummer 5">
            <a:extLst>
              <a:ext uri="{FF2B5EF4-FFF2-40B4-BE49-F238E27FC236}">
                <a16:creationId xmlns:a16="http://schemas.microsoft.com/office/drawing/2014/main" xmlns="" id="{82EE2940-4E1F-4138-9B3D-76B89E922184}"/>
              </a:ext>
            </a:extLst>
          </p:cNvPr>
          <p:cNvSpPr>
            <a:spLocks noGrp="1"/>
          </p:cNvSpPr>
          <p:nvPr>
            <p:ph type="sldNum" sz="quarter" idx="12"/>
          </p:nvPr>
        </p:nvSpPr>
        <p:spPr/>
        <p:txBody>
          <a:bodyPr/>
          <a:lstStyle/>
          <a:p>
            <a:fld id="{A1D71BAD-95BD-429A-9799-311340C558BF}" type="slidenum">
              <a:rPr lang="da-DK" smtClean="0"/>
              <a:t>9</a:t>
            </a:fld>
            <a:endParaRPr lang="da-DK" dirty="0"/>
          </a:p>
        </p:txBody>
      </p:sp>
      <p:sp>
        <p:nvSpPr>
          <p:cNvPr id="5" name="Tekstfelt 4">
            <a:extLst>
              <a:ext uri="{FF2B5EF4-FFF2-40B4-BE49-F238E27FC236}">
                <a16:creationId xmlns:a16="http://schemas.microsoft.com/office/drawing/2014/main" xmlns="" id="{5E187511-26A6-4A33-B6C1-C397BB901384}"/>
              </a:ext>
            </a:extLst>
          </p:cNvPr>
          <p:cNvSpPr txBox="1"/>
          <p:nvPr/>
        </p:nvSpPr>
        <p:spPr>
          <a:xfrm>
            <a:off x="2260134" y="1690688"/>
            <a:ext cx="6094602" cy="4375621"/>
          </a:xfrm>
          <a:prstGeom prst="rect">
            <a:avLst/>
          </a:prstGeom>
          <a:noFill/>
        </p:spPr>
        <p:txBody>
          <a:bodyPr wrap="square">
            <a:spAutoFit/>
          </a:bodyPr>
          <a:lstStyle/>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Du skal være opmærksom på, at</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du i henhold til vandløbsloven er</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forpligtet til at modtage det naturlige</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afløb af overfladevand fra</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højere liggende ejendomme, og</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samtidig må du ikke hindre overfladevandets</a:t>
            </a:r>
          </a:p>
          <a:p>
            <a:pPr>
              <a:lnSpc>
                <a:spcPct val="107000"/>
              </a:lnSpc>
              <a:spcAft>
                <a:spcPts val="800"/>
              </a:spcAft>
            </a:pPr>
            <a:r>
              <a:rPr lang="da-DK" sz="2800" dirty="0">
                <a:effectLst/>
                <a:latin typeface="Calibri" panose="020F0502020204030204" pitchFamily="34" charset="0"/>
                <a:ea typeface="Calibri" panose="020F0502020204030204" pitchFamily="34" charset="0"/>
                <a:cs typeface="Times New Roman" panose="02020603050405020304" pitchFamily="18" charset="0"/>
              </a:rPr>
              <a:t>frie løb.</a:t>
            </a:r>
          </a:p>
        </p:txBody>
      </p:sp>
      <p:pic>
        <p:nvPicPr>
          <p:cNvPr id="7" name="Picture 2">
            <a:extLst>
              <a:ext uri="{FF2B5EF4-FFF2-40B4-BE49-F238E27FC236}">
                <a16:creationId xmlns:a16="http://schemas.microsoft.com/office/drawing/2014/main" xmlns="" id="{3C983F0B-4F42-4C57-AC7D-85A5A834DC82}"/>
              </a:ext>
            </a:extLst>
          </p:cNvPr>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6143625"/>
            <a:ext cx="6667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0049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TotalTime>
  <Words>485</Words>
  <Application>Microsoft Office PowerPoint</Application>
  <PresentationFormat>Brugerdefineret</PresentationFormat>
  <Paragraphs>90</Paragraphs>
  <Slides>15</Slides>
  <Notes>0</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Office-tema</vt:lpstr>
      <vt:lpstr>Team Vandløb</vt:lpstr>
      <vt:lpstr>Program</vt:lpstr>
      <vt:lpstr>Historik</vt:lpstr>
      <vt:lpstr>Oplever du af og til oversvømmelse på din ejendom?</vt:lpstr>
      <vt:lpstr>Vandløbslov</vt:lpstr>
      <vt:lpstr>Vandløbslov</vt:lpstr>
      <vt:lpstr>Vandløbslov</vt:lpstr>
      <vt:lpstr>Afledning af regnvand</vt:lpstr>
      <vt:lpstr>Vandløbslov</vt:lpstr>
      <vt:lpstr>Det kræver tilladelse:</vt:lpstr>
      <vt:lpstr>Løsning</vt:lpstr>
      <vt:lpstr>Naturgenopretning i Hals mose sag nr. 2021-060652 </vt:lpstr>
      <vt:lpstr>PowerPoint-præsentation</vt:lpstr>
      <vt:lpstr>Spørgsmål..?</vt:lpstr>
      <vt:lpstr>Kontaktoplysninger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Vandløb</dc:title>
  <dc:creator>Stephan William Smith</dc:creator>
  <cp:lastModifiedBy>Henrik Lykkemark</cp:lastModifiedBy>
  <cp:revision>8</cp:revision>
  <dcterms:created xsi:type="dcterms:W3CDTF">2021-11-01T09:54:08Z</dcterms:created>
  <dcterms:modified xsi:type="dcterms:W3CDTF">2021-12-26T20:34:07Z</dcterms:modified>
</cp:coreProperties>
</file>